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45707609" r:id="rId2"/>
    <p:sldId id="322" r:id="rId3"/>
    <p:sldId id="323" r:id="rId4"/>
    <p:sldId id="2145707578" r:id="rId5"/>
    <p:sldId id="2145707607" r:id="rId6"/>
    <p:sldId id="2145707610" r:id="rId7"/>
    <p:sldId id="2145707612" r:id="rId8"/>
    <p:sldId id="2145707613" r:id="rId9"/>
    <p:sldId id="214570761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6BAB3-45F6-4BB4-866F-6B33D6F3449F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BE"/>
        </a:p>
      </dgm:t>
    </dgm:pt>
    <dgm:pt modelId="{4CB3F40E-76AF-47B5-8454-62867A7133C6}">
      <dgm:prSet phldrT="[Tekst]"/>
      <dgm:spPr>
        <a:ln w="28575">
          <a:solidFill>
            <a:srgbClr val="FF0000"/>
          </a:solidFill>
        </a:ln>
      </dgm:spPr>
      <dgm:t>
        <a:bodyPr/>
        <a:lstStyle/>
        <a:p>
          <a:r>
            <a:rPr lang="nl-BE"/>
            <a:t>Probleem (opnieuw) benoemen</a:t>
          </a:r>
        </a:p>
      </dgm:t>
    </dgm:pt>
    <dgm:pt modelId="{2091FBFB-1FFE-4601-B59D-01579B8F16B2}" type="parTrans" cxnId="{14E12E3B-2261-4105-A0D4-1573A89C5D4F}">
      <dgm:prSet/>
      <dgm:spPr/>
      <dgm:t>
        <a:bodyPr/>
        <a:lstStyle/>
        <a:p>
          <a:endParaRPr lang="nl-BE"/>
        </a:p>
      </dgm:t>
    </dgm:pt>
    <dgm:pt modelId="{32A14B66-0286-45C6-920A-157C43007ADE}" type="sibTrans" cxnId="{14E12E3B-2261-4105-A0D4-1573A89C5D4F}">
      <dgm:prSet/>
      <dgm:spPr/>
      <dgm:t>
        <a:bodyPr/>
        <a:lstStyle/>
        <a:p>
          <a:endParaRPr lang="nl-BE"/>
        </a:p>
      </dgm:t>
    </dgm:pt>
    <dgm:pt modelId="{09B9DB9D-4A77-46C6-8F3D-FB672D496B27}">
      <dgm:prSet phldrT="[Tekst]"/>
      <dgm:spPr>
        <a:ln w="28575">
          <a:solidFill>
            <a:srgbClr val="FF0000"/>
          </a:solidFill>
        </a:ln>
      </dgm:spPr>
      <dgm:t>
        <a:bodyPr/>
        <a:lstStyle/>
        <a:p>
          <a:r>
            <a:rPr lang="nl-BE"/>
            <a:t>Doelgroep bepalen</a:t>
          </a:r>
        </a:p>
      </dgm:t>
    </dgm:pt>
    <dgm:pt modelId="{4BC52EB4-DBD2-4F52-9C6A-79ABC96080F6}" type="parTrans" cxnId="{4638D9AE-6DE8-4545-82F4-44D9CAC4B472}">
      <dgm:prSet/>
      <dgm:spPr/>
      <dgm:t>
        <a:bodyPr/>
        <a:lstStyle/>
        <a:p>
          <a:endParaRPr lang="nl-BE"/>
        </a:p>
      </dgm:t>
    </dgm:pt>
    <dgm:pt modelId="{52A7E29F-0342-41C8-A7BE-61C370197F2D}" type="sibTrans" cxnId="{4638D9AE-6DE8-4545-82F4-44D9CAC4B472}">
      <dgm:prSet/>
      <dgm:spPr/>
      <dgm:t>
        <a:bodyPr/>
        <a:lstStyle/>
        <a:p>
          <a:endParaRPr lang="nl-BE"/>
        </a:p>
      </dgm:t>
    </dgm:pt>
    <dgm:pt modelId="{C87499C3-4CAF-43FF-B093-E831224BE8F6}">
      <dgm:prSet phldrT="[Tekst]"/>
      <dgm:spPr>
        <a:ln w="28575">
          <a:solidFill>
            <a:srgbClr val="FF0000"/>
          </a:solidFill>
        </a:ln>
      </dgm:spPr>
      <dgm:t>
        <a:bodyPr/>
        <a:lstStyle/>
        <a:p>
          <a:r>
            <a:rPr lang="nl-BE"/>
            <a:t>Stakeholderanalyse</a:t>
          </a:r>
        </a:p>
      </dgm:t>
    </dgm:pt>
    <dgm:pt modelId="{AEBA47E0-4B3A-4402-B0DE-B29EC41F2B24}" type="parTrans" cxnId="{528EB381-5DF0-433A-BE39-525E7014701B}">
      <dgm:prSet/>
      <dgm:spPr/>
      <dgm:t>
        <a:bodyPr/>
        <a:lstStyle/>
        <a:p>
          <a:endParaRPr lang="nl-BE"/>
        </a:p>
      </dgm:t>
    </dgm:pt>
    <dgm:pt modelId="{228BFF54-9EF0-449B-AF8F-64C7A3CCF7D8}" type="sibTrans" cxnId="{528EB381-5DF0-433A-BE39-525E7014701B}">
      <dgm:prSet/>
      <dgm:spPr/>
      <dgm:t>
        <a:bodyPr/>
        <a:lstStyle/>
        <a:p>
          <a:endParaRPr lang="nl-BE"/>
        </a:p>
      </dgm:t>
    </dgm:pt>
    <dgm:pt modelId="{17EEE0BA-FD40-4A92-932C-0D7159A13356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nl-BE"/>
            <a:t>Doel, scope en resultaat bepalen</a:t>
          </a:r>
        </a:p>
      </dgm:t>
    </dgm:pt>
    <dgm:pt modelId="{164825A2-8597-4846-AA5D-EE3F1AA20510}" type="parTrans" cxnId="{F99C895F-099B-4964-995B-ADCCC042E1A7}">
      <dgm:prSet/>
      <dgm:spPr/>
      <dgm:t>
        <a:bodyPr/>
        <a:lstStyle/>
        <a:p>
          <a:endParaRPr lang="nl-BE"/>
        </a:p>
      </dgm:t>
    </dgm:pt>
    <dgm:pt modelId="{79FCEE32-A547-4831-980D-324DAB3D6B7F}" type="sibTrans" cxnId="{F99C895F-099B-4964-995B-ADCCC042E1A7}">
      <dgm:prSet/>
      <dgm:spPr/>
      <dgm:t>
        <a:bodyPr/>
        <a:lstStyle/>
        <a:p>
          <a:endParaRPr lang="nl-BE"/>
        </a:p>
      </dgm:t>
    </dgm:pt>
    <dgm:pt modelId="{4C81D720-6FE2-460A-B752-4820F9B2928A}">
      <dgm:prSet/>
      <dgm:spPr>
        <a:ln w="28575">
          <a:solidFill>
            <a:srgbClr val="00B050"/>
          </a:solidFill>
        </a:ln>
      </dgm:spPr>
      <dgm:t>
        <a:bodyPr/>
        <a:lstStyle/>
        <a:p>
          <a:r>
            <a:rPr lang="nl-BE"/>
            <a:t>Huidige aanbod pilootgemeenten       Vosselaar &amp; Hoogstraten</a:t>
          </a:r>
        </a:p>
      </dgm:t>
    </dgm:pt>
    <dgm:pt modelId="{60077EB0-9F64-4CE3-9A97-E25BA4D08BA4}" type="parTrans" cxnId="{BD2B3404-0125-4D3C-9C14-CDC4F62D6547}">
      <dgm:prSet/>
      <dgm:spPr/>
      <dgm:t>
        <a:bodyPr/>
        <a:lstStyle/>
        <a:p>
          <a:endParaRPr lang="nl-BE"/>
        </a:p>
      </dgm:t>
    </dgm:pt>
    <dgm:pt modelId="{229F6BE3-0429-4452-B141-6DFAA4F6FB14}" type="sibTrans" cxnId="{BD2B3404-0125-4D3C-9C14-CDC4F62D6547}">
      <dgm:prSet/>
      <dgm:spPr/>
      <dgm:t>
        <a:bodyPr/>
        <a:lstStyle/>
        <a:p>
          <a:endParaRPr lang="nl-BE"/>
        </a:p>
      </dgm:t>
    </dgm:pt>
    <dgm:pt modelId="{C1F5B28F-B763-479E-9726-5B47F52C3BF2}">
      <dgm:prSet phldrT="[Teks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Cliëntperspectief  (+ assumpties)</a:t>
          </a:r>
        </a:p>
      </dgm:t>
    </dgm:pt>
    <dgm:pt modelId="{56167D6E-12BE-41C0-B37A-C40AB4E0BB8A}" type="parTrans" cxnId="{F14CF15A-E6AF-402C-9B3F-B7B59F20C897}">
      <dgm:prSet/>
      <dgm:spPr/>
      <dgm:t>
        <a:bodyPr/>
        <a:lstStyle/>
        <a:p>
          <a:endParaRPr lang="nl-BE"/>
        </a:p>
      </dgm:t>
    </dgm:pt>
    <dgm:pt modelId="{55C28FE3-3473-4D14-AF4C-2452B03A97EF}" type="sibTrans" cxnId="{F14CF15A-E6AF-402C-9B3F-B7B59F20C897}">
      <dgm:prSet/>
      <dgm:spPr/>
      <dgm:t>
        <a:bodyPr/>
        <a:lstStyle/>
        <a:p>
          <a:endParaRPr lang="nl-BE"/>
        </a:p>
      </dgm:t>
    </dgm:pt>
    <dgm:pt modelId="{E3A0A11C-4AA8-47D9-A36C-61014C54DA2E}">
      <dgm:prSet phldrT="[Tekst]"/>
      <dgm:spPr>
        <a:ln w="28575"/>
      </dgm:spPr>
      <dgm:t>
        <a:bodyPr/>
        <a:lstStyle/>
        <a:p>
          <a:r>
            <a:rPr lang="nl-BE"/>
            <a:t>Service Blue Print</a:t>
          </a:r>
        </a:p>
      </dgm:t>
    </dgm:pt>
    <dgm:pt modelId="{7A94C58E-4FD4-4498-819D-906765B93C1D}" type="parTrans" cxnId="{B982FAB8-FBAE-4C55-9911-FC454C456929}">
      <dgm:prSet/>
      <dgm:spPr/>
      <dgm:t>
        <a:bodyPr/>
        <a:lstStyle/>
        <a:p>
          <a:endParaRPr lang="nl-BE"/>
        </a:p>
      </dgm:t>
    </dgm:pt>
    <dgm:pt modelId="{0F1E98D3-D7A8-4A02-B692-7E9C8DFFC063}" type="sibTrans" cxnId="{B982FAB8-FBAE-4C55-9911-FC454C456929}">
      <dgm:prSet/>
      <dgm:spPr/>
      <dgm:t>
        <a:bodyPr/>
        <a:lstStyle/>
        <a:p>
          <a:endParaRPr lang="nl-BE"/>
        </a:p>
      </dgm:t>
    </dgm:pt>
    <dgm:pt modelId="{487FC56B-6C88-45C2-9419-DA86F95E8BC6}">
      <dgm:prSet phldrT="[Tekst]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nl-BE"/>
            <a:t>Prototype voorbereiden</a:t>
          </a:r>
        </a:p>
      </dgm:t>
    </dgm:pt>
    <dgm:pt modelId="{241789A3-CF3C-479F-A93F-AF7EB389DA5A}" type="parTrans" cxnId="{50190BAB-407B-441C-8C9E-B66D8D596337}">
      <dgm:prSet/>
      <dgm:spPr/>
      <dgm:t>
        <a:bodyPr/>
        <a:lstStyle/>
        <a:p>
          <a:endParaRPr lang="nl-BE"/>
        </a:p>
      </dgm:t>
    </dgm:pt>
    <dgm:pt modelId="{46782BAB-0F78-4AA1-85B4-78EEC4D4B088}" type="sibTrans" cxnId="{50190BAB-407B-441C-8C9E-B66D8D596337}">
      <dgm:prSet/>
      <dgm:spPr/>
      <dgm:t>
        <a:bodyPr/>
        <a:lstStyle/>
        <a:p>
          <a:endParaRPr lang="nl-BE"/>
        </a:p>
      </dgm:t>
    </dgm:pt>
    <dgm:pt modelId="{171299A7-3DBB-4C79-B2E6-126B51D7388B}">
      <dgm:prSet/>
      <dgm:spPr>
        <a:ln w="57150">
          <a:solidFill>
            <a:schemeClr val="accent4">
              <a:lumMod val="75000"/>
            </a:schemeClr>
          </a:solidFill>
          <a:prstDash val="solid"/>
        </a:ln>
      </dgm:spPr>
      <dgm:t>
        <a:bodyPr/>
        <a:lstStyle/>
        <a:p>
          <a:r>
            <a:rPr lang="nl-BE"/>
            <a:t>Prototype uitvoeren</a:t>
          </a:r>
        </a:p>
      </dgm:t>
    </dgm:pt>
    <dgm:pt modelId="{06574698-ACC0-427D-96B4-3DE7AF85AC53}" type="parTrans" cxnId="{46DB0D9A-922C-473D-A21A-3AE989CAC636}">
      <dgm:prSet/>
      <dgm:spPr/>
      <dgm:t>
        <a:bodyPr/>
        <a:lstStyle/>
        <a:p>
          <a:endParaRPr lang="nl-BE"/>
        </a:p>
      </dgm:t>
    </dgm:pt>
    <dgm:pt modelId="{CFF73FD6-052A-4282-AF41-2323CDE5B64E}" type="sibTrans" cxnId="{46DB0D9A-922C-473D-A21A-3AE989CAC636}">
      <dgm:prSet/>
      <dgm:spPr/>
      <dgm:t>
        <a:bodyPr/>
        <a:lstStyle/>
        <a:p>
          <a:endParaRPr lang="nl-BE"/>
        </a:p>
      </dgm:t>
    </dgm:pt>
    <dgm:pt modelId="{0B7E1865-1357-4DCD-9D19-F504C0E01C78}">
      <dgm:prSet/>
      <dgm:spPr>
        <a:noFill/>
        <a:ln w="57150">
          <a:solidFill>
            <a:schemeClr val="accent4">
              <a:lumMod val="75000"/>
            </a:schemeClr>
          </a:solidFill>
          <a:prstDash val="solid"/>
        </a:ln>
      </dgm:spPr>
      <dgm:t>
        <a:bodyPr/>
        <a:lstStyle/>
        <a:p>
          <a:r>
            <a:rPr lang="nl-BE"/>
            <a:t>Draaiboek Dienstverleningsmodel</a:t>
          </a:r>
        </a:p>
      </dgm:t>
    </dgm:pt>
    <dgm:pt modelId="{97191D31-14D3-4C6D-AB7B-5A4FF28306C5}" type="parTrans" cxnId="{915097FF-4ABF-4601-A5AA-422E2134B064}">
      <dgm:prSet/>
      <dgm:spPr/>
      <dgm:t>
        <a:bodyPr/>
        <a:lstStyle/>
        <a:p>
          <a:endParaRPr lang="nl-BE"/>
        </a:p>
      </dgm:t>
    </dgm:pt>
    <dgm:pt modelId="{C21E35EA-353F-4F9F-A065-2711717D0ECD}" type="sibTrans" cxnId="{915097FF-4ABF-4601-A5AA-422E2134B064}">
      <dgm:prSet/>
      <dgm:spPr/>
      <dgm:t>
        <a:bodyPr/>
        <a:lstStyle/>
        <a:p>
          <a:endParaRPr lang="nl-BE"/>
        </a:p>
      </dgm:t>
    </dgm:pt>
    <dgm:pt modelId="{E84E1A84-D865-4023-88C3-77FB0DECF09D}">
      <dgm:prSet phldrT="[Tekst]"/>
      <dgm:spPr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nl-BE" dirty="0"/>
            <a:t>Proeftuin voor testen prototype bepalen</a:t>
          </a:r>
        </a:p>
      </dgm:t>
    </dgm:pt>
    <dgm:pt modelId="{6534D2BE-727B-4FE8-AE0B-C5280DCAF154}" type="parTrans" cxnId="{8142E5DC-1252-4D4B-B7D5-30908ADC54F6}">
      <dgm:prSet/>
      <dgm:spPr/>
      <dgm:t>
        <a:bodyPr/>
        <a:lstStyle/>
        <a:p>
          <a:endParaRPr lang="nl-BE"/>
        </a:p>
      </dgm:t>
    </dgm:pt>
    <dgm:pt modelId="{8D065734-5CB5-4CFB-923F-675B59EFEEF3}" type="sibTrans" cxnId="{8142E5DC-1252-4D4B-B7D5-30908ADC54F6}">
      <dgm:prSet/>
      <dgm:spPr/>
      <dgm:t>
        <a:bodyPr/>
        <a:lstStyle/>
        <a:p>
          <a:endParaRPr lang="nl-BE"/>
        </a:p>
      </dgm:t>
    </dgm:pt>
    <dgm:pt modelId="{BBE151A4-F950-417F-AEEC-6A83C8BDF251}">
      <dgm:prSet/>
      <dgm:spPr>
        <a:ln w="57150">
          <a:solidFill>
            <a:schemeClr val="accent4">
              <a:lumMod val="75000"/>
            </a:schemeClr>
          </a:solidFill>
          <a:prstDash val="solid"/>
        </a:ln>
      </dgm:spPr>
      <dgm:t>
        <a:bodyPr/>
        <a:lstStyle/>
        <a:p>
          <a:r>
            <a:rPr lang="nl-BE"/>
            <a:t>Prototype bijstellen &amp; verfijnen</a:t>
          </a:r>
        </a:p>
      </dgm:t>
    </dgm:pt>
    <dgm:pt modelId="{F9BCA3C2-B139-41CA-A642-262E4F2E3915}" type="parTrans" cxnId="{8DC487E8-0F5E-4B39-AF51-28AAFB864D33}">
      <dgm:prSet/>
      <dgm:spPr/>
      <dgm:t>
        <a:bodyPr/>
        <a:lstStyle/>
        <a:p>
          <a:endParaRPr lang="nl-BE"/>
        </a:p>
      </dgm:t>
    </dgm:pt>
    <dgm:pt modelId="{C160E8C0-618E-4B57-9DC5-665F5D2FCB31}" type="sibTrans" cxnId="{8DC487E8-0F5E-4B39-AF51-28AAFB864D33}">
      <dgm:prSet/>
      <dgm:spPr/>
      <dgm:t>
        <a:bodyPr/>
        <a:lstStyle/>
        <a:p>
          <a:endParaRPr lang="nl-BE"/>
        </a:p>
      </dgm:t>
    </dgm:pt>
    <dgm:pt modelId="{099EE96C-997B-43BA-90EF-40D275D9AC52}" type="pres">
      <dgm:prSet presAssocID="{CF86BAB3-45F6-4BB4-866F-6B33D6F3449F}" presName="Name0" presStyleCnt="0">
        <dgm:presLayoutVars>
          <dgm:dir/>
          <dgm:resizeHandles/>
        </dgm:presLayoutVars>
      </dgm:prSet>
      <dgm:spPr/>
    </dgm:pt>
    <dgm:pt modelId="{96715885-2D20-428E-B571-81382BC7858F}" type="pres">
      <dgm:prSet presAssocID="{4CB3F40E-76AF-47B5-8454-62867A7133C6}" presName="compNode" presStyleCnt="0"/>
      <dgm:spPr/>
    </dgm:pt>
    <dgm:pt modelId="{BECA604D-2915-4A3F-B137-1121965CE7F6}" type="pres">
      <dgm:prSet presAssocID="{4CB3F40E-76AF-47B5-8454-62867A7133C6}" presName="dummyConnPt" presStyleCnt="0"/>
      <dgm:spPr/>
    </dgm:pt>
    <dgm:pt modelId="{673427DB-F885-4337-A60A-409FD7FC2E74}" type="pres">
      <dgm:prSet presAssocID="{4CB3F40E-76AF-47B5-8454-62867A7133C6}" presName="node" presStyleLbl="node1" presStyleIdx="0" presStyleCnt="12">
        <dgm:presLayoutVars>
          <dgm:bulletEnabled val="1"/>
        </dgm:presLayoutVars>
      </dgm:prSet>
      <dgm:spPr/>
    </dgm:pt>
    <dgm:pt modelId="{B4B66CA5-B1E6-48D3-A55B-9579038311BF}" type="pres">
      <dgm:prSet presAssocID="{32A14B66-0286-45C6-920A-157C43007ADE}" presName="sibTrans" presStyleLbl="bgSibTrans2D1" presStyleIdx="0" presStyleCnt="11"/>
      <dgm:spPr/>
    </dgm:pt>
    <dgm:pt modelId="{ED57763D-7E92-4A62-843A-0FB85EB26A83}" type="pres">
      <dgm:prSet presAssocID="{09B9DB9D-4A77-46C6-8F3D-FB672D496B27}" presName="compNode" presStyleCnt="0"/>
      <dgm:spPr/>
    </dgm:pt>
    <dgm:pt modelId="{F51C2BAE-68DD-49AB-9591-305BC25B5197}" type="pres">
      <dgm:prSet presAssocID="{09B9DB9D-4A77-46C6-8F3D-FB672D496B27}" presName="dummyConnPt" presStyleCnt="0"/>
      <dgm:spPr/>
    </dgm:pt>
    <dgm:pt modelId="{3ACB2279-A202-4631-85D2-962AED37BFD6}" type="pres">
      <dgm:prSet presAssocID="{09B9DB9D-4A77-46C6-8F3D-FB672D496B27}" presName="node" presStyleLbl="node1" presStyleIdx="1" presStyleCnt="12">
        <dgm:presLayoutVars>
          <dgm:bulletEnabled val="1"/>
        </dgm:presLayoutVars>
      </dgm:prSet>
      <dgm:spPr/>
    </dgm:pt>
    <dgm:pt modelId="{8987B98A-9660-4FF9-BA80-39C89EB0045C}" type="pres">
      <dgm:prSet presAssocID="{52A7E29F-0342-41C8-A7BE-61C370197F2D}" presName="sibTrans" presStyleLbl="bgSibTrans2D1" presStyleIdx="1" presStyleCnt="11"/>
      <dgm:spPr/>
    </dgm:pt>
    <dgm:pt modelId="{F9FF8BD4-76AB-4D87-9C1A-6AD4B708F3AC}" type="pres">
      <dgm:prSet presAssocID="{C87499C3-4CAF-43FF-B093-E831224BE8F6}" presName="compNode" presStyleCnt="0"/>
      <dgm:spPr/>
    </dgm:pt>
    <dgm:pt modelId="{265DB38E-AA49-4620-92B6-E75BFA16B80B}" type="pres">
      <dgm:prSet presAssocID="{C87499C3-4CAF-43FF-B093-E831224BE8F6}" presName="dummyConnPt" presStyleCnt="0"/>
      <dgm:spPr/>
    </dgm:pt>
    <dgm:pt modelId="{283D2CCE-EA21-49D3-852D-AC2917106056}" type="pres">
      <dgm:prSet presAssocID="{C87499C3-4CAF-43FF-B093-E831224BE8F6}" presName="node" presStyleLbl="node1" presStyleIdx="2" presStyleCnt="12">
        <dgm:presLayoutVars>
          <dgm:bulletEnabled val="1"/>
        </dgm:presLayoutVars>
      </dgm:prSet>
      <dgm:spPr/>
    </dgm:pt>
    <dgm:pt modelId="{2D8F93E4-9093-492A-BAD2-832F1CF35CED}" type="pres">
      <dgm:prSet presAssocID="{228BFF54-9EF0-449B-AF8F-64C7A3CCF7D8}" presName="sibTrans" presStyleLbl="bgSibTrans2D1" presStyleIdx="2" presStyleCnt="11"/>
      <dgm:spPr/>
    </dgm:pt>
    <dgm:pt modelId="{A6C6DCDA-87B8-4DB3-AEE8-B229447FDCCF}" type="pres">
      <dgm:prSet presAssocID="{17EEE0BA-FD40-4A92-932C-0D7159A13356}" presName="compNode" presStyleCnt="0"/>
      <dgm:spPr/>
    </dgm:pt>
    <dgm:pt modelId="{05263291-ED1F-4ACE-978D-1865753815FE}" type="pres">
      <dgm:prSet presAssocID="{17EEE0BA-FD40-4A92-932C-0D7159A13356}" presName="dummyConnPt" presStyleCnt="0"/>
      <dgm:spPr/>
    </dgm:pt>
    <dgm:pt modelId="{57BE6F9E-98B0-4621-B2D5-8024FA179B05}" type="pres">
      <dgm:prSet presAssocID="{17EEE0BA-FD40-4A92-932C-0D7159A13356}" presName="node" presStyleLbl="node1" presStyleIdx="3" presStyleCnt="12">
        <dgm:presLayoutVars>
          <dgm:bulletEnabled val="1"/>
        </dgm:presLayoutVars>
      </dgm:prSet>
      <dgm:spPr/>
    </dgm:pt>
    <dgm:pt modelId="{D8A98C7E-BE22-470D-94F8-001087D03733}" type="pres">
      <dgm:prSet presAssocID="{79FCEE32-A547-4831-980D-324DAB3D6B7F}" presName="sibTrans" presStyleLbl="bgSibTrans2D1" presStyleIdx="3" presStyleCnt="11"/>
      <dgm:spPr/>
    </dgm:pt>
    <dgm:pt modelId="{EE9195CB-A464-4672-A8E1-490DA9E76655}" type="pres">
      <dgm:prSet presAssocID="{4C81D720-6FE2-460A-B752-4820F9B2928A}" presName="compNode" presStyleCnt="0"/>
      <dgm:spPr/>
    </dgm:pt>
    <dgm:pt modelId="{E339B748-5031-46A5-9CC1-C6B5DBEE8422}" type="pres">
      <dgm:prSet presAssocID="{4C81D720-6FE2-460A-B752-4820F9B2928A}" presName="dummyConnPt" presStyleCnt="0"/>
      <dgm:spPr/>
    </dgm:pt>
    <dgm:pt modelId="{DB3A6D2B-988F-40D3-8AF4-D485703636A7}" type="pres">
      <dgm:prSet presAssocID="{4C81D720-6FE2-460A-B752-4820F9B2928A}" presName="node" presStyleLbl="node1" presStyleIdx="4" presStyleCnt="12">
        <dgm:presLayoutVars>
          <dgm:bulletEnabled val="1"/>
        </dgm:presLayoutVars>
      </dgm:prSet>
      <dgm:spPr/>
    </dgm:pt>
    <dgm:pt modelId="{F486CCBB-2B9C-4CD5-97B6-4876D8E69387}" type="pres">
      <dgm:prSet presAssocID="{229F6BE3-0429-4452-B141-6DFAA4F6FB14}" presName="sibTrans" presStyleLbl="bgSibTrans2D1" presStyleIdx="4" presStyleCnt="11"/>
      <dgm:spPr/>
    </dgm:pt>
    <dgm:pt modelId="{FFC3281C-98C2-4088-95CA-FD5A96EB4EF8}" type="pres">
      <dgm:prSet presAssocID="{C1F5B28F-B763-479E-9726-5B47F52C3BF2}" presName="compNode" presStyleCnt="0"/>
      <dgm:spPr/>
    </dgm:pt>
    <dgm:pt modelId="{0A1F575A-87E2-4474-8C2C-CF0F3231C86C}" type="pres">
      <dgm:prSet presAssocID="{C1F5B28F-B763-479E-9726-5B47F52C3BF2}" presName="dummyConnPt" presStyleCnt="0"/>
      <dgm:spPr/>
    </dgm:pt>
    <dgm:pt modelId="{F7BE9A43-67F7-428C-9130-B79CD55FB97C}" type="pres">
      <dgm:prSet presAssocID="{C1F5B28F-B763-479E-9726-5B47F52C3BF2}" presName="node" presStyleLbl="node1" presStyleIdx="5" presStyleCnt="12">
        <dgm:presLayoutVars>
          <dgm:bulletEnabled val="1"/>
        </dgm:presLayoutVars>
      </dgm:prSet>
      <dgm:spPr>
        <a:xfrm>
          <a:off x="3363472" y="2746169"/>
          <a:ext cx="1830063" cy="1098037"/>
        </a:xfrm>
        <a:prstGeom prst="roundRect">
          <a:avLst>
            <a:gd name="adj" fmla="val 10000"/>
          </a:avLst>
        </a:prstGeom>
      </dgm:spPr>
    </dgm:pt>
    <dgm:pt modelId="{1EF632C9-8784-43D0-AA54-95A2A7EA0C0D}" type="pres">
      <dgm:prSet presAssocID="{55C28FE3-3473-4D14-AF4C-2452B03A97EF}" presName="sibTrans" presStyleLbl="bgSibTrans2D1" presStyleIdx="5" presStyleCnt="11"/>
      <dgm:spPr/>
    </dgm:pt>
    <dgm:pt modelId="{32674E18-96DD-4D8C-B7C5-2A388B22F22D}" type="pres">
      <dgm:prSet presAssocID="{E3A0A11C-4AA8-47D9-A36C-61014C54DA2E}" presName="compNode" presStyleCnt="0"/>
      <dgm:spPr/>
    </dgm:pt>
    <dgm:pt modelId="{0C450A99-8537-4D24-B42C-13E5C1A2946C}" type="pres">
      <dgm:prSet presAssocID="{E3A0A11C-4AA8-47D9-A36C-61014C54DA2E}" presName="dummyConnPt" presStyleCnt="0"/>
      <dgm:spPr/>
    </dgm:pt>
    <dgm:pt modelId="{97F9FC52-0999-49F7-9E08-D0E7D2A6A947}" type="pres">
      <dgm:prSet presAssocID="{E3A0A11C-4AA8-47D9-A36C-61014C54DA2E}" presName="node" presStyleLbl="node1" presStyleIdx="6" presStyleCnt="12">
        <dgm:presLayoutVars>
          <dgm:bulletEnabled val="1"/>
        </dgm:presLayoutVars>
      </dgm:prSet>
      <dgm:spPr/>
    </dgm:pt>
    <dgm:pt modelId="{26905B11-B8E8-40C1-83DB-CC143DBCAD53}" type="pres">
      <dgm:prSet presAssocID="{0F1E98D3-D7A8-4A02-B692-7E9C8DFFC063}" presName="sibTrans" presStyleLbl="bgSibTrans2D1" presStyleIdx="6" presStyleCnt="11"/>
      <dgm:spPr/>
    </dgm:pt>
    <dgm:pt modelId="{68F8A921-33EF-4FEE-BF35-348EA84A22E1}" type="pres">
      <dgm:prSet presAssocID="{487FC56B-6C88-45C2-9419-DA86F95E8BC6}" presName="compNode" presStyleCnt="0"/>
      <dgm:spPr/>
    </dgm:pt>
    <dgm:pt modelId="{C6080F55-9541-43D5-8211-51B08113843D}" type="pres">
      <dgm:prSet presAssocID="{487FC56B-6C88-45C2-9419-DA86F95E8BC6}" presName="dummyConnPt" presStyleCnt="0"/>
      <dgm:spPr/>
    </dgm:pt>
    <dgm:pt modelId="{6CE5ED3C-9541-4A68-992B-DE378F2F72F3}" type="pres">
      <dgm:prSet presAssocID="{487FC56B-6C88-45C2-9419-DA86F95E8BC6}" presName="node" presStyleLbl="node1" presStyleIdx="7" presStyleCnt="12">
        <dgm:presLayoutVars>
          <dgm:bulletEnabled val="1"/>
        </dgm:presLayoutVars>
      </dgm:prSet>
      <dgm:spPr/>
    </dgm:pt>
    <dgm:pt modelId="{855B9867-EB04-4E25-85D8-8F8A0C88488E}" type="pres">
      <dgm:prSet presAssocID="{46782BAB-0F78-4AA1-85B4-78EEC4D4B088}" presName="sibTrans" presStyleLbl="bgSibTrans2D1" presStyleIdx="7" presStyleCnt="11"/>
      <dgm:spPr/>
    </dgm:pt>
    <dgm:pt modelId="{D8732616-08BE-4C5C-A4EA-D5EAB7C4883C}" type="pres">
      <dgm:prSet presAssocID="{E84E1A84-D865-4023-88C3-77FB0DECF09D}" presName="compNode" presStyleCnt="0"/>
      <dgm:spPr/>
    </dgm:pt>
    <dgm:pt modelId="{0415A0FA-FF80-4862-9D43-690100E53790}" type="pres">
      <dgm:prSet presAssocID="{E84E1A84-D865-4023-88C3-77FB0DECF09D}" presName="dummyConnPt" presStyleCnt="0"/>
      <dgm:spPr/>
    </dgm:pt>
    <dgm:pt modelId="{B5C8AD4C-FFA9-4798-B8C2-0226FBC86262}" type="pres">
      <dgm:prSet presAssocID="{E84E1A84-D865-4023-88C3-77FB0DECF09D}" presName="node" presStyleLbl="node1" presStyleIdx="8" presStyleCnt="12">
        <dgm:presLayoutVars>
          <dgm:bulletEnabled val="1"/>
        </dgm:presLayoutVars>
      </dgm:prSet>
      <dgm:spPr/>
    </dgm:pt>
    <dgm:pt modelId="{D7201696-CC72-499A-A571-D0F58D1C1743}" type="pres">
      <dgm:prSet presAssocID="{8D065734-5CB5-4CFB-923F-675B59EFEEF3}" presName="sibTrans" presStyleLbl="bgSibTrans2D1" presStyleIdx="8" presStyleCnt="11"/>
      <dgm:spPr/>
    </dgm:pt>
    <dgm:pt modelId="{DA50CD08-0B4A-4085-BF25-4A0A3AEE9DED}" type="pres">
      <dgm:prSet presAssocID="{171299A7-3DBB-4C79-B2E6-126B51D7388B}" presName="compNode" presStyleCnt="0"/>
      <dgm:spPr/>
    </dgm:pt>
    <dgm:pt modelId="{11A0F63C-133B-49BD-AA00-5607ED86F7B8}" type="pres">
      <dgm:prSet presAssocID="{171299A7-3DBB-4C79-B2E6-126B51D7388B}" presName="dummyConnPt" presStyleCnt="0"/>
      <dgm:spPr/>
    </dgm:pt>
    <dgm:pt modelId="{5B27B308-907E-4489-83C7-6E19E538EEF2}" type="pres">
      <dgm:prSet presAssocID="{171299A7-3DBB-4C79-B2E6-126B51D7388B}" presName="node" presStyleLbl="node1" presStyleIdx="9" presStyleCnt="12">
        <dgm:presLayoutVars>
          <dgm:bulletEnabled val="1"/>
        </dgm:presLayoutVars>
      </dgm:prSet>
      <dgm:spPr/>
    </dgm:pt>
    <dgm:pt modelId="{AED8E61B-C114-427F-963F-0B6F90BA97FE}" type="pres">
      <dgm:prSet presAssocID="{CFF73FD6-052A-4282-AF41-2323CDE5B64E}" presName="sibTrans" presStyleLbl="bgSibTrans2D1" presStyleIdx="9" presStyleCnt="11"/>
      <dgm:spPr/>
    </dgm:pt>
    <dgm:pt modelId="{9A88DB63-5F0A-47A1-A62A-AFFEBF38F223}" type="pres">
      <dgm:prSet presAssocID="{BBE151A4-F950-417F-AEEC-6A83C8BDF251}" presName="compNode" presStyleCnt="0"/>
      <dgm:spPr/>
    </dgm:pt>
    <dgm:pt modelId="{2AD69EC4-0C03-4F75-9FA2-A057AB003AD2}" type="pres">
      <dgm:prSet presAssocID="{BBE151A4-F950-417F-AEEC-6A83C8BDF251}" presName="dummyConnPt" presStyleCnt="0"/>
      <dgm:spPr/>
    </dgm:pt>
    <dgm:pt modelId="{8EFDE202-49C7-4B8E-AFD3-5B56D4EBD11C}" type="pres">
      <dgm:prSet presAssocID="{BBE151A4-F950-417F-AEEC-6A83C8BDF251}" presName="node" presStyleLbl="node1" presStyleIdx="10" presStyleCnt="12">
        <dgm:presLayoutVars>
          <dgm:bulletEnabled val="1"/>
        </dgm:presLayoutVars>
      </dgm:prSet>
      <dgm:spPr/>
    </dgm:pt>
    <dgm:pt modelId="{0E7FFD11-2F79-4387-B3AE-3A5FA0D0D5D3}" type="pres">
      <dgm:prSet presAssocID="{C160E8C0-618E-4B57-9DC5-665F5D2FCB31}" presName="sibTrans" presStyleLbl="bgSibTrans2D1" presStyleIdx="10" presStyleCnt="11"/>
      <dgm:spPr/>
    </dgm:pt>
    <dgm:pt modelId="{8F229B76-9733-41CF-B441-EEEBFEC52993}" type="pres">
      <dgm:prSet presAssocID="{0B7E1865-1357-4DCD-9D19-F504C0E01C78}" presName="compNode" presStyleCnt="0"/>
      <dgm:spPr/>
    </dgm:pt>
    <dgm:pt modelId="{0917CC3E-E86F-4163-A4A3-5ECE9C810243}" type="pres">
      <dgm:prSet presAssocID="{0B7E1865-1357-4DCD-9D19-F504C0E01C78}" presName="dummyConnPt" presStyleCnt="0"/>
      <dgm:spPr/>
    </dgm:pt>
    <dgm:pt modelId="{788FEC05-D290-4203-BF29-4C61753BF58C}" type="pres">
      <dgm:prSet presAssocID="{0B7E1865-1357-4DCD-9D19-F504C0E01C7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5E7B500-9E91-4429-9F9B-0815B4B8791A}" type="presOf" srcId="{4CB3F40E-76AF-47B5-8454-62867A7133C6}" destId="{673427DB-F885-4337-A60A-409FD7FC2E74}" srcOrd="0" destOrd="0" presId="urn:microsoft.com/office/officeart/2005/8/layout/bProcess4"/>
    <dgm:cxn modelId="{BC2BE402-DBC2-4274-97AF-5E48204E5210}" type="presOf" srcId="{8D065734-5CB5-4CFB-923F-675B59EFEEF3}" destId="{D7201696-CC72-499A-A571-D0F58D1C1743}" srcOrd="0" destOrd="0" presId="urn:microsoft.com/office/officeart/2005/8/layout/bProcess4"/>
    <dgm:cxn modelId="{BD2B3404-0125-4D3C-9C14-CDC4F62D6547}" srcId="{CF86BAB3-45F6-4BB4-866F-6B33D6F3449F}" destId="{4C81D720-6FE2-460A-B752-4820F9B2928A}" srcOrd="4" destOrd="0" parTransId="{60077EB0-9F64-4CE3-9A97-E25BA4D08BA4}" sibTransId="{229F6BE3-0429-4452-B141-6DFAA4F6FB14}"/>
    <dgm:cxn modelId="{F5B7B525-CDBB-430A-B0C4-21B4829D92A0}" type="presOf" srcId="{52A7E29F-0342-41C8-A7BE-61C370197F2D}" destId="{8987B98A-9660-4FF9-BA80-39C89EB0045C}" srcOrd="0" destOrd="0" presId="urn:microsoft.com/office/officeart/2005/8/layout/bProcess4"/>
    <dgm:cxn modelId="{4FF0DE2A-0ED0-4283-A020-8CE36D42471F}" type="presOf" srcId="{CFF73FD6-052A-4282-AF41-2323CDE5B64E}" destId="{AED8E61B-C114-427F-963F-0B6F90BA97FE}" srcOrd="0" destOrd="0" presId="urn:microsoft.com/office/officeart/2005/8/layout/bProcess4"/>
    <dgm:cxn modelId="{17FEA636-8863-49CC-A492-9B4EC4524EB5}" type="presOf" srcId="{171299A7-3DBB-4C79-B2E6-126B51D7388B}" destId="{5B27B308-907E-4489-83C7-6E19E538EEF2}" srcOrd="0" destOrd="0" presId="urn:microsoft.com/office/officeart/2005/8/layout/bProcess4"/>
    <dgm:cxn modelId="{7DC6DC38-F58C-48CE-9747-7D821F9BFBA3}" type="presOf" srcId="{0F1E98D3-D7A8-4A02-B692-7E9C8DFFC063}" destId="{26905B11-B8E8-40C1-83DB-CC143DBCAD53}" srcOrd="0" destOrd="0" presId="urn:microsoft.com/office/officeart/2005/8/layout/bProcess4"/>
    <dgm:cxn modelId="{14E12E3B-2261-4105-A0D4-1573A89C5D4F}" srcId="{CF86BAB3-45F6-4BB4-866F-6B33D6F3449F}" destId="{4CB3F40E-76AF-47B5-8454-62867A7133C6}" srcOrd="0" destOrd="0" parTransId="{2091FBFB-1FFE-4601-B59D-01579B8F16B2}" sibTransId="{32A14B66-0286-45C6-920A-157C43007ADE}"/>
    <dgm:cxn modelId="{F99C895F-099B-4964-995B-ADCCC042E1A7}" srcId="{CF86BAB3-45F6-4BB4-866F-6B33D6F3449F}" destId="{17EEE0BA-FD40-4A92-932C-0D7159A13356}" srcOrd="3" destOrd="0" parTransId="{164825A2-8597-4846-AA5D-EE3F1AA20510}" sibTransId="{79FCEE32-A547-4831-980D-324DAB3D6B7F}"/>
    <dgm:cxn modelId="{31B3F643-D6C2-4BBC-B945-DD908A116233}" type="presOf" srcId="{4C81D720-6FE2-460A-B752-4820F9B2928A}" destId="{DB3A6D2B-988F-40D3-8AF4-D485703636A7}" srcOrd="0" destOrd="0" presId="urn:microsoft.com/office/officeart/2005/8/layout/bProcess4"/>
    <dgm:cxn modelId="{03B96C46-51C3-4EEA-A4CF-0B92DC2D1AED}" type="presOf" srcId="{228BFF54-9EF0-449B-AF8F-64C7A3CCF7D8}" destId="{2D8F93E4-9093-492A-BAD2-832F1CF35CED}" srcOrd="0" destOrd="0" presId="urn:microsoft.com/office/officeart/2005/8/layout/bProcess4"/>
    <dgm:cxn modelId="{C6A4A14C-8279-4E29-BEF7-210E3DB79C87}" type="presOf" srcId="{09B9DB9D-4A77-46C6-8F3D-FB672D496B27}" destId="{3ACB2279-A202-4631-85D2-962AED37BFD6}" srcOrd="0" destOrd="0" presId="urn:microsoft.com/office/officeart/2005/8/layout/bProcess4"/>
    <dgm:cxn modelId="{5E058F78-64BB-4601-AD8B-96F917D9092B}" type="presOf" srcId="{C160E8C0-618E-4B57-9DC5-665F5D2FCB31}" destId="{0E7FFD11-2F79-4387-B3AE-3A5FA0D0D5D3}" srcOrd="0" destOrd="0" presId="urn:microsoft.com/office/officeart/2005/8/layout/bProcess4"/>
    <dgm:cxn modelId="{F14CF15A-E6AF-402C-9B3F-B7B59F20C897}" srcId="{CF86BAB3-45F6-4BB4-866F-6B33D6F3449F}" destId="{C1F5B28F-B763-479E-9726-5B47F52C3BF2}" srcOrd="5" destOrd="0" parTransId="{56167D6E-12BE-41C0-B37A-C40AB4E0BB8A}" sibTransId="{55C28FE3-3473-4D14-AF4C-2452B03A97EF}"/>
    <dgm:cxn modelId="{B49D7380-35AB-4E17-B820-F4D48E480A9C}" type="presOf" srcId="{487FC56B-6C88-45C2-9419-DA86F95E8BC6}" destId="{6CE5ED3C-9541-4A68-992B-DE378F2F72F3}" srcOrd="0" destOrd="0" presId="urn:microsoft.com/office/officeart/2005/8/layout/bProcess4"/>
    <dgm:cxn modelId="{528EB381-5DF0-433A-BE39-525E7014701B}" srcId="{CF86BAB3-45F6-4BB4-866F-6B33D6F3449F}" destId="{C87499C3-4CAF-43FF-B093-E831224BE8F6}" srcOrd="2" destOrd="0" parTransId="{AEBA47E0-4B3A-4402-B0DE-B29EC41F2B24}" sibTransId="{228BFF54-9EF0-449B-AF8F-64C7A3CCF7D8}"/>
    <dgm:cxn modelId="{C72D2183-274F-4499-B296-23E06367FEA2}" type="presOf" srcId="{BBE151A4-F950-417F-AEEC-6A83C8BDF251}" destId="{8EFDE202-49C7-4B8E-AFD3-5B56D4EBD11C}" srcOrd="0" destOrd="0" presId="urn:microsoft.com/office/officeart/2005/8/layout/bProcess4"/>
    <dgm:cxn modelId="{80BFCF87-9F21-479B-9A0F-5DB33DB084D1}" type="presOf" srcId="{17EEE0BA-FD40-4A92-932C-0D7159A13356}" destId="{57BE6F9E-98B0-4621-B2D5-8024FA179B05}" srcOrd="0" destOrd="0" presId="urn:microsoft.com/office/officeart/2005/8/layout/bProcess4"/>
    <dgm:cxn modelId="{46DB0D9A-922C-473D-A21A-3AE989CAC636}" srcId="{CF86BAB3-45F6-4BB4-866F-6B33D6F3449F}" destId="{171299A7-3DBB-4C79-B2E6-126B51D7388B}" srcOrd="9" destOrd="0" parTransId="{06574698-ACC0-427D-96B4-3DE7AF85AC53}" sibTransId="{CFF73FD6-052A-4282-AF41-2323CDE5B64E}"/>
    <dgm:cxn modelId="{465D01AB-A5A6-4C57-82F1-F4FE6EAFF7E2}" type="presOf" srcId="{229F6BE3-0429-4452-B141-6DFAA4F6FB14}" destId="{F486CCBB-2B9C-4CD5-97B6-4876D8E69387}" srcOrd="0" destOrd="0" presId="urn:microsoft.com/office/officeart/2005/8/layout/bProcess4"/>
    <dgm:cxn modelId="{50190BAB-407B-441C-8C9E-B66D8D596337}" srcId="{CF86BAB3-45F6-4BB4-866F-6B33D6F3449F}" destId="{487FC56B-6C88-45C2-9419-DA86F95E8BC6}" srcOrd="7" destOrd="0" parTransId="{241789A3-CF3C-479F-A93F-AF7EB389DA5A}" sibTransId="{46782BAB-0F78-4AA1-85B4-78EEC4D4B088}"/>
    <dgm:cxn modelId="{4638D9AE-6DE8-4545-82F4-44D9CAC4B472}" srcId="{CF86BAB3-45F6-4BB4-866F-6B33D6F3449F}" destId="{09B9DB9D-4A77-46C6-8F3D-FB672D496B27}" srcOrd="1" destOrd="0" parTransId="{4BC52EB4-DBD2-4F52-9C6A-79ABC96080F6}" sibTransId="{52A7E29F-0342-41C8-A7BE-61C370197F2D}"/>
    <dgm:cxn modelId="{B982FAB8-FBAE-4C55-9911-FC454C456929}" srcId="{CF86BAB3-45F6-4BB4-866F-6B33D6F3449F}" destId="{E3A0A11C-4AA8-47D9-A36C-61014C54DA2E}" srcOrd="6" destOrd="0" parTransId="{7A94C58E-4FD4-4498-819D-906765B93C1D}" sibTransId="{0F1E98D3-D7A8-4A02-B692-7E9C8DFFC063}"/>
    <dgm:cxn modelId="{F90470BA-84F3-4F14-852F-64508A12CBB2}" type="presOf" srcId="{C1F5B28F-B763-479E-9726-5B47F52C3BF2}" destId="{F7BE9A43-67F7-428C-9130-B79CD55FB97C}" srcOrd="0" destOrd="0" presId="urn:microsoft.com/office/officeart/2005/8/layout/bProcess4"/>
    <dgm:cxn modelId="{0CB659BC-06E8-4DE1-836A-0FEC20F3B118}" type="presOf" srcId="{55C28FE3-3473-4D14-AF4C-2452B03A97EF}" destId="{1EF632C9-8784-43D0-AA54-95A2A7EA0C0D}" srcOrd="0" destOrd="0" presId="urn:microsoft.com/office/officeart/2005/8/layout/bProcess4"/>
    <dgm:cxn modelId="{5039CDBF-C4BB-45CD-9131-1F0182A93259}" type="presOf" srcId="{C87499C3-4CAF-43FF-B093-E831224BE8F6}" destId="{283D2CCE-EA21-49D3-852D-AC2917106056}" srcOrd="0" destOrd="0" presId="urn:microsoft.com/office/officeart/2005/8/layout/bProcess4"/>
    <dgm:cxn modelId="{C3EC04C5-D361-4C6C-BB1D-DDD66C80B6AD}" type="presOf" srcId="{79FCEE32-A547-4831-980D-324DAB3D6B7F}" destId="{D8A98C7E-BE22-470D-94F8-001087D03733}" srcOrd="0" destOrd="0" presId="urn:microsoft.com/office/officeart/2005/8/layout/bProcess4"/>
    <dgm:cxn modelId="{DE606AC5-D28B-46F9-9336-AE655E3BAB7A}" type="presOf" srcId="{46782BAB-0F78-4AA1-85B4-78EEC4D4B088}" destId="{855B9867-EB04-4E25-85D8-8F8A0C88488E}" srcOrd="0" destOrd="0" presId="urn:microsoft.com/office/officeart/2005/8/layout/bProcess4"/>
    <dgm:cxn modelId="{CAC233C7-B66D-4899-B200-63A395E844D7}" type="presOf" srcId="{32A14B66-0286-45C6-920A-157C43007ADE}" destId="{B4B66CA5-B1E6-48D3-A55B-9579038311BF}" srcOrd="0" destOrd="0" presId="urn:microsoft.com/office/officeart/2005/8/layout/bProcess4"/>
    <dgm:cxn modelId="{B87F84D3-DE69-489C-9390-DC4B25FF88D6}" type="presOf" srcId="{E3A0A11C-4AA8-47D9-A36C-61014C54DA2E}" destId="{97F9FC52-0999-49F7-9E08-D0E7D2A6A947}" srcOrd="0" destOrd="0" presId="urn:microsoft.com/office/officeart/2005/8/layout/bProcess4"/>
    <dgm:cxn modelId="{4B5744D4-4A9E-4797-85F4-541ABBA9B672}" type="presOf" srcId="{E84E1A84-D865-4023-88C3-77FB0DECF09D}" destId="{B5C8AD4C-FFA9-4798-B8C2-0226FBC86262}" srcOrd="0" destOrd="0" presId="urn:microsoft.com/office/officeart/2005/8/layout/bProcess4"/>
    <dgm:cxn modelId="{8142E5DC-1252-4D4B-B7D5-30908ADC54F6}" srcId="{CF86BAB3-45F6-4BB4-866F-6B33D6F3449F}" destId="{E84E1A84-D865-4023-88C3-77FB0DECF09D}" srcOrd="8" destOrd="0" parTransId="{6534D2BE-727B-4FE8-AE0B-C5280DCAF154}" sibTransId="{8D065734-5CB5-4CFB-923F-675B59EFEEF3}"/>
    <dgm:cxn modelId="{8DC487E8-0F5E-4B39-AF51-28AAFB864D33}" srcId="{CF86BAB3-45F6-4BB4-866F-6B33D6F3449F}" destId="{BBE151A4-F950-417F-AEEC-6A83C8BDF251}" srcOrd="10" destOrd="0" parTransId="{F9BCA3C2-B139-41CA-A642-262E4F2E3915}" sibTransId="{C160E8C0-618E-4B57-9DC5-665F5D2FCB31}"/>
    <dgm:cxn modelId="{05B047ED-CF67-4384-9F6A-E0D5E62327BC}" type="presOf" srcId="{CF86BAB3-45F6-4BB4-866F-6B33D6F3449F}" destId="{099EE96C-997B-43BA-90EF-40D275D9AC52}" srcOrd="0" destOrd="0" presId="urn:microsoft.com/office/officeart/2005/8/layout/bProcess4"/>
    <dgm:cxn modelId="{CE1D2DF2-4BCE-4995-A443-F9D5019038B6}" type="presOf" srcId="{0B7E1865-1357-4DCD-9D19-F504C0E01C78}" destId="{788FEC05-D290-4203-BF29-4C61753BF58C}" srcOrd="0" destOrd="0" presId="urn:microsoft.com/office/officeart/2005/8/layout/bProcess4"/>
    <dgm:cxn modelId="{915097FF-4ABF-4601-A5AA-422E2134B064}" srcId="{CF86BAB3-45F6-4BB4-866F-6B33D6F3449F}" destId="{0B7E1865-1357-4DCD-9D19-F504C0E01C78}" srcOrd="11" destOrd="0" parTransId="{97191D31-14D3-4C6D-AB7B-5A4FF28306C5}" sibTransId="{C21E35EA-353F-4F9F-A065-2711717D0ECD}"/>
    <dgm:cxn modelId="{1AD84105-6C21-436D-BDF9-C1078E52B641}" type="presParOf" srcId="{099EE96C-997B-43BA-90EF-40D275D9AC52}" destId="{96715885-2D20-428E-B571-81382BC7858F}" srcOrd="0" destOrd="0" presId="urn:microsoft.com/office/officeart/2005/8/layout/bProcess4"/>
    <dgm:cxn modelId="{E6862C0D-C5FE-46E5-B531-4E6C550EAB6A}" type="presParOf" srcId="{96715885-2D20-428E-B571-81382BC7858F}" destId="{BECA604D-2915-4A3F-B137-1121965CE7F6}" srcOrd="0" destOrd="0" presId="urn:microsoft.com/office/officeart/2005/8/layout/bProcess4"/>
    <dgm:cxn modelId="{B643ABF3-D18B-4758-AAED-E6E1AE9A5386}" type="presParOf" srcId="{96715885-2D20-428E-B571-81382BC7858F}" destId="{673427DB-F885-4337-A60A-409FD7FC2E74}" srcOrd="1" destOrd="0" presId="urn:microsoft.com/office/officeart/2005/8/layout/bProcess4"/>
    <dgm:cxn modelId="{92E34FC5-7B19-4248-873E-6A06176439A3}" type="presParOf" srcId="{099EE96C-997B-43BA-90EF-40D275D9AC52}" destId="{B4B66CA5-B1E6-48D3-A55B-9579038311BF}" srcOrd="1" destOrd="0" presId="urn:microsoft.com/office/officeart/2005/8/layout/bProcess4"/>
    <dgm:cxn modelId="{4DDAB4A6-B48B-40A5-A027-639222243E74}" type="presParOf" srcId="{099EE96C-997B-43BA-90EF-40D275D9AC52}" destId="{ED57763D-7E92-4A62-843A-0FB85EB26A83}" srcOrd="2" destOrd="0" presId="urn:microsoft.com/office/officeart/2005/8/layout/bProcess4"/>
    <dgm:cxn modelId="{B1174729-60F3-4498-BC69-76CE58BC6486}" type="presParOf" srcId="{ED57763D-7E92-4A62-843A-0FB85EB26A83}" destId="{F51C2BAE-68DD-49AB-9591-305BC25B5197}" srcOrd="0" destOrd="0" presId="urn:microsoft.com/office/officeart/2005/8/layout/bProcess4"/>
    <dgm:cxn modelId="{A5A472C8-BC03-44CC-AF09-AE2F94406B70}" type="presParOf" srcId="{ED57763D-7E92-4A62-843A-0FB85EB26A83}" destId="{3ACB2279-A202-4631-85D2-962AED37BFD6}" srcOrd="1" destOrd="0" presId="urn:microsoft.com/office/officeart/2005/8/layout/bProcess4"/>
    <dgm:cxn modelId="{2C87783B-6739-4CBF-A82D-3566F48B2C35}" type="presParOf" srcId="{099EE96C-997B-43BA-90EF-40D275D9AC52}" destId="{8987B98A-9660-4FF9-BA80-39C89EB0045C}" srcOrd="3" destOrd="0" presId="urn:microsoft.com/office/officeart/2005/8/layout/bProcess4"/>
    <dgm:cxn modelId="{F90F24C1-B59B-4E70-90B5-88C60825739B}" type="presParOf" srcId="{099EE96C-997B-43BA-90EF-40D275D9AC52}" destId="{F9FF8BD4-76AB-4D87-9C1A-6AD4B708F3AC}" srcOrd="4" destOrd="0" presId="urn:microsoft.com/office/officeart/2005/8/layout/bProcess4"/>
    <dgm:cxn modelId="{4FC298C7-8E96-4537-BB51-9F582F32E5F6}" type="presParOf" srcId="{F9FF8BD4-76AB-4D87-9C1A-6AD4B708F3AC}" destId="{265DB38E-AA49-4620-92B6-E75BFA16B80B}" srcOrd="0" destOrd="0" presId="urn:microsoft.com/office/officeart/2005/8/layout/bProcess4"/>
    <dgm:cxn modelId="{07EAC512-7B18-4CC3-BC6B-485B9FE29661}" type="presParOf" srcId="{F9FF8BD4-76AB-4D87-9C1A-6AD4B708F3AC}" destId="{283D2CCE-EA21-49D3-852D-AC2917106056}" srcOrd="1" destOrd="0" presId="urn:microsoft.com/office/officeart/2005/8/layout/bProcess4"/>
    <dgm:cxn modelId="{AE8C95E4-1C15-44C2-9E45-7A55C30B94B7}" type="presParOf" srcId="{099EE96C-997B-43BA-90EF-40D275D9AC52}" destId="{2D8F93E4-9093-492A-BAD2-832F1CF35CED}" srcOrd="5" destOrd="0" presId="urn:microsoft.com/office/officeart/2005/8/layout/bProcess4"/>
    <dgm:cxn modelId="{927E5B40-800B-4E59-9704-3D37A3D9D1DB}" type="presParOf" srcId="{099EE96C-997B-43BA-90EF-40D275D9AC52}" destId="{A6C6DCDA-87B8-4DB3-AEE8-B229447FDCCF}" srcOrd="6" destOrd="0" presId="urn:microsoft.com/office/officeart/2005/8/layout/bProcess4"/>
    <dgm:cxn modelId="{600CB9A3-AD4C-46EE-A0EC-28ED55E145F4}" type="presParOf" srcId="{A6C6DCDA-87B8-4DB3-AEE8-B229447FDCCF}" destId="{05263291-ED1F-4ACE-978D-1865753815FE}" srcOrd="0" destOrd="0" presId="urn:microsoft.com/office/officeart/2005/8/layout/bProcess4"/>
    <dgm:cxn modelId="{2826BDEC-1230-4B09-A98F-0ED02D65BECA}" type="presParOf" srcId="{A6C6DCDA-87B8-4DB3-AEE8-B229447FDCCF}" destId="{57BE6F9E-98B0-4621-B2D5-8024FA179B05}" srcOrd="1" destOrd="0" presId="urn:microsoft.com/office/officeart/2005/8/layout/bProcess4"/>
    <dgm:cxn modelId="{2BF4E6D8-BF8E-47C5-81D9-C074751BC359}" type="presParOf" srcId="{099EE96C-997B-43BA-90EF-40D275D9AC52}" destId="{D8A98C7E-BE22-470D-94F8-001087D03733}" srcOrd="7" destOrd="0" presId="urn:microsoft.com/office/officeart/2005/8/layout/bProcess4"/>
    <dgm:cxn modelId="{96E8B086-E929-4279-B2AA-14D68153B81A}" type="presParOf" srcId="{099EE96C-997B-43BA-90EF-40D275D9AC52}" destId="{EE9195CB-A464-4672-A8E1-490DA9E76655}" srcOrd="8" destOrd="0" presId="urn:microsoft.com/office/officeart/2005/8/layout/bProcess4"/>
    <dgm:cxn modelId="{DC22964B-EA34-45FA-B6B6-F74D9D32F5B2}" type="presParOf" srcId="{EE9195CB-A464-4672-A8E1-490DA9E76655}" destId="{E339B748-5031-46A5-9CC1-C6B5DBEE8422}" srcOrd="0" destOrd="0" presId="urn:microsoft.com/office/officeart/2005/8/layout/bProcess4"/>
    <dgm:cxn modelId="{3BC62D30-568A-4FC1-B119-74F7BF5C3F5A}" type="presParOf" srcId="{EE9195CB-A464-4672-A8E1-490DA9E76655}" destId="{DB3A6D2B-988F-40D3-8AF4-D485703636A7}" srcOrd="1" destOrd="0" presId="urn:microsoft.com/office/officeart/2005/8/layout/bProcess4"/>
    <dgm:cxn modelId="{E91A9FAB-5D5C-452D-9DEC-0F315D173D38}" type="presParOf" srcId="{099EE96C-997B-43BA-90EF-40D275D9AC52}" destId="{F486CCBB-2B9C-4CD5-97B6-4876D8E69387}" srcOrd="9" destOrd="0" presId="urn:microsoft.com/office/officeart/2005/8/layout/bProcess4"/>
    <dgm:cxn modelId="{1D878A71-D580-4904-828C-0EA44A27F103}" type="presParOf" srcId="{099EE96C-997B-43BA-90EF-40D275D9AC52}" destId="{FFC3281C-98C2-4088-95CA-FD5A96EB4EF8}" srcOrd="10" destOrd="0" presId="urn:microsoft.com/office/officeart/2005/8/layout/bProcess4"/>
    <dgm:cxn modelId="{83606047-B87A-462D-A2C3-AF90F9BB228B}" type="presParOf" srcId="{FFC3281C-98C2-4088-95CA-FD5A96EB4EF8}" destId="{0A1F575A-87E2-4474-8C2C-CF0F3231C86C}" srcOrd="0" destOrd="0" presId="urn:microsoft.com/office/officeart/2005/8/layout/bProcess4"/>
    <dgm:cxn modelId="{AAF3AFC6-0EC5-47C6-8680-E9D25BE08F1A}" type="presParOf" srcId="{FFC3281C-98C2-4088-95CA-FD5A96EB4EF8}" destId="{F7BE9A43-67F7-428C-9130-B79CD55FB97C}" srcOrd="1" destOrd="0" presId="urn:microsoft.com/office/officeart/2005/8/layout/bProcess4"/>
    <dgm:cxn modelId="{B8FABE24-5696-46EB-8BA0-979722008C9B}" type="presParOf" srcId="{099EE96C-997B-43BA-90EF-40D275D9AC52}" destId="{1EF632C9-8784-43D0-AA54-95A2A7EA0C0D}" srcOrd="11" destOrd="0" presId="urn:microsoft.com/office/officeart/2005/8/layout/bProcess4"/>
    <dgm:cxn modelId="{CED7E9BD-345B-420E-A6E2-BD8A27725CFD}" type="presParOf" srcId="{099EE96C-997B-43BA-90EF-40D275D9AC52}" destId="{32674E18-96DD-4D8C-B7C5-2A388B22F22D}" srcOrd="12" destOrd="0" presId="urn:microsoft.com/office/officeart/2005/8/layout/bProcess4"/>
    <dgm:cxn modelId="{033B59C1-B4DB-4BB1-874E-8F70DB87D341}" type="presParOf" srcId="{32674E18-96DD-4D8C-B7C5-2A388B22F22D}" destId="{0C450A99-8537-4D24-B42C-13E5C1A2946C}" srcOrd="0" destOrd="0" presId="urn:microsoft.com/office/officeart/2005/8/layout/bProcess4"/>
    <dgm:cxn modelId="{F1522DEF-0DF8-4DA1-8122-ED8251E4C9EE}" type="presParOf" srcId="{32674E18-96DD-4D8C-B7C5-2A388B22F22D}" destId="{97F9FC52-0999-49F7-9E08-D0E7D2A6A947}" srcOrd="1" destOrd="0" presId="urn:microsoft.com/office/officeart/2005/8/layout/bProcess4"/>
    <dgm:cxn modelId="{CAC626FC-6C28-4127-A970-95A4E3966FB6}" type="presParOf" srcId="{099EE96C-997B-43BA-90EF-40D275D9AC52}" destId="{26905B11-B8E8-40C1-83DB-CC143DBCAD53}" srcOrd="13" destOrd="0" presId="urn:microsoft.com/office/officeart/2005/8/layout/bProcess4"/>
    <dgm:cxn modelId="{FE6B7CC1-59AC-4AB6-A2F5-25E21B824C17}" type="presParOf" srcId="{099EE96C-997B-43BA-90EF-40D275D9AC52}" destId="{68F8A921-33EF-4FEE-BF35-348EA84A22E1}" srcOrd="14" destOrd="0" presId="urn:microsoft.com/office/officeart/2005/8/layout/bProcess4"/>
    <dgm:cxn modelId="{DDA9B705-A168-40C5-BFBA-0011AA466FD5}" type="presParOf" srcId="{68F8A921-33EF-4FEE-BF35-348EA84A22E1}" destId="{C6080F55-9541-43D5-8211-51B08113843D}" srcOrd="0" destOrd="0" presId="urn:microsoft.com/office/officeart/2005/8/layout/bProcess4"/>
    <dgm:cxn modelId="{DCDA8F96-104B-4837-B70B-B272689F3FF6}" type="presParOf" srcId="{68F8A921-33EF-4FEE-BF35-348EA84A22E1}" destId="{6CE5ED3C-9541-4A68-992B-DE378F2F72F3}" srcOrd="1" destOrd="0" presId="urn:microsoft.com/office/officeart/2005/8/layout/bProcess4"/>
    <dgm:cxn modelId="{EE224749-24B3-4878-90F1-E1F4652FDBB3}" type="presParOf" srcId="{099EE96C-997B-43BA-90EF-40D275D9AC52}" destId="{855B9867-EB04-4E25-85D8-8F8A0C88488E}" srcOrd="15" destOrd="0" presId="urn:microsoft.com/office/officeart/2005/8/layout/bProcess4"/>
    <dgm:cxn modelId="{890FC1AB-83FF-4E39-BCFD-83A18ED1FF4D}" type="presParOf" srcId="{099EE96C-997B-43BA-90EF-40D275D9AC52}" destId="{D8732616-08BE-4C5C-A4EA-D5EAB7C4883C}" srcOrd="16" destOrd="0" presId="urn:microsoft.com/office/officeart/2005/8/layout/bProcess4"/>
    <dgm:cxn modelId="{799F1F23-9D99-47CC-8496-9A3194C13AA4}" type="presParOf" srcId="{D8732616-08BE-4C5C-A4EA-D5EAB7C4883C}" destId="{0415A0FA-FF80-4862-9D43-690100E53790}" srcOrd="0" destOrd="0" presId="urn:microsoft.com/office/officeart/2005/8/layout/bProcess4"/>
    <dgm:cxn modelId="{DA5BA888-2FC6-4E86-A685-A0446C55F2DA}" type="presParOf" srcId="{D8732616-08BE-4C5C-A4EA-D5EAB7C4883C}" destId="{B5C8AD4C-FFA9-4798-B8C2-0226FBC86262}" srcOrd="1" destOrd="0" presId="urn:microsoft.com/office/officeart/2005/8/layout/bProcess4"/>
    <dgm:cxn modelId="{8F9A76A9-5DE0-47BD-9550-3CDD63C3CDB4}" type="presParOf" srcId="{099EE96C-997B-43BA-90EF-40D275D9AC52}" destId="{D7201696-CC72-499A-A571-D0F58D1C1743}" srcOrd="17" destOrd="0" presId="urn:microsoft.com/office/officeart/2005/8/layout/bProcess4"/>
    <dgm:cxn modelId="{F9042B3C-FB1B-4B3B-892C-9C36CB1604F4}" type="presParOf" srcId="{099EE96C-997B-43BA-90EF-40D275D9AC52}" destId="{DA50CD08-0B4A-4085-BF25-4A0A3AEE9DED}" srcOrd="18" destOrd="0" presId="urn:microsoft.com/office/officeart/2005/8/layout/bProcess4"/>
    <dgm:cxn modelId="{1D56CC67-7608-4A5A-BB52-4DF4E065F3F4}" type="presParOf" srcId="{DA50CD08-0B4A-4085-BF25-4A0A3AEE9DED}" destId="{11A0F63C-133B-49BD-AA00-5607ED86F7B8}" srcOrd="0" destOrd="0" presId="urn:microsoft.com/office/officeart/2005/8/layout/bProcess4"/>
    <dgm:cxn modelId="{83FD924E-6269-4C19-BD3F-FA8B9E30CBA3}" type="presParOf" srcId="{DA50CD08-0B4A-4085-BF25-4A0A3AEE9DED}" destId="{5B27B308-907E-4489-83C7-6E19E538EEF2}" srcOrd="1" destOrd="0" presId="urn:microsoft.com/office/officeart/2005/8/layout/bProcess4"/>
    <dgm:cxn modelId="{B1B9CAC3-E162-4B36-9910-F3710E58E7C5}" type="presParOf" srcId="{099EE96C-997B-43BA-90EF-40D275D9AC52}" destId="{AED8E61B-C114-427F-963F-0B6F90BA97FE}" srcOrd="19" destOrd="0" presId="urn:microsoft.com/office/officeart/2005/8/layout/bProcess4"/>
    <dgm:cxn modelId="{CA216272-58F8-4F08-BAF4-9A2E22D37492}" type="presParOf" srcId="{099EE96C-997B-43BA-90EF-40D275D9AC52}" destId="{9A88DB63-5F0A-47A1-A62A-AFFEBF38F223}" srcOrd="20" destOrd="0" presId="urn:microsoft.com/office/officeart/2005/8/layout/bProcess4"/>
    <dgm:cxn modelId="{E6FED88E-A523-4F77-B1FD-6DCF75E9321B}" type="presParOf" srcId="{9A88DB63-5F0A-47A1-A62A-AFFEBF38F223}" destId="{2AD69EC4-0C03-4F75-9FA2-A057AB003AD2}" srcOrd="0" destOrd="0" presId="urn:microsoft.com/office/officeart/2005/8/layout/bProcess4"/>
    <dgm:cxn modelId="{12F4C046-8199-4154-A967-ACE65C0400EE}" type="presParOf" srcId="{9A88DB63-5F0A-47A1-A62A-AFFEBF38F223}" destId="{8EFDE202-49C7-4B8E-AFD3-5B56D4EBD11C}" srcOrd="1" destOrd="0" presId="urn:microsoft.com/office/officeart/2005/8/layout/bProcess4"/>
    <dgm:cxn modelId="{80A6550B-1130-46C6-B023-1C186E8F4CD5}" type="presParOf" srcId="{099EE96C-997B-43BA-90EF-40D275D9AC52}" destId="{0E7FFD11-2F79-4387-B3AE-3A5FA0D0D5D3}" srcOrd="21" destOrd="0" presId="urn:microsoft.com/office/officeart/2005/8/layout/bProcess4"/>
    <dgm:cxn modelId="{A3E14398-37B9-4A0C-ACB3-349D525F5360}" type="presParOf" srcId="{099EE96C-997B-43BA-90EF-40D275D9AC52}" destId="{8F229B76-9733-41CF-B441-EEEBFEC52993}" srcOrd="22" destOrd="0" presId="urn:microsoft.com/office/officeart/2005/8/layout/bProcess4"/>
    <dgm:cxn modelId="{C9358492-E4A7-406E-84DF-DA34D049688F}" type="presParOf" srcId="{8F229B76-9733-41CF-B441-EEEBFEC52993}" destId="{0917CC3E-E86F-4163-A4A3-5ECE9C810243}" srcOrd="0" destOrd="0" presId="urn:microsoft.com/office/officeart/2005/8/layout/bProcess4"/>
    <dgm:cxn modelId="{4AAF2D0E-89B3-46C6-9D95-7F05B179B6A2}" type="presParOf" srcId="{8F229B76-9733-41CF-B441-EEEBFEC52993}" destId="{788FEC05-D290-4203-BF29-4C61753BF58C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66CA5-B1E6-48D3-A55B-9579038311BF}">
      <dsp:nvSpPr>
        <dsp:cNvPr id="0" name=""/>
        <dsp:cNvSpPr/>
      </dsp:nvSpPr>
      <dsp:spPr>
        <a:xfrm rot="5400000">
          <a:off x="616926" y="874204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427DB-F885-4337-A60A-409FD7FC2E74}">
      <dsp:nvSpPr>
        <dsp:cNvPr id="0" name=""/>
        <dsp:cNvSpPr/>
      </dsp:nvSpPr>
      <dsp:spPr>
        <a:xfrm>
          <a:off x="929488" y="1074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Probleem (opnieuw) benoemen</a:t>
          </a:r>
        </a:p>
      </dsp:txBody>
      <dsp:txXfrm>
        <a:off x="961648" y="33234"/>
        <a:ext cx="1765743" cy="1033717"/>
      </dsp:txXfrm>
    </dsp:sp>
    <dsp:sp modelId="{8987B98A-9660-4FF9-BA80-39C89EB0045C}">
      <dsp:nvSpPr>
        <dsp:cNvPr id="0" name=""/>
        <dsp:cNvSpPr/>
      </dsp:nvSpPr>
      <dsp:spPr>
        <a:xfrm rot="5400000">
          <a:off x="616926" y="2246751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B2279-A202-4631-85D2-962AED37BFD6}">
      <dsp:nvSpPr>
        <dsp:cNvPr id="0" name=""/>
        <dsp:cNvSpPr/>
      </dsp:nvSpPr>
      <dsp:spPr>
        <a:xfrm>
          <a:off x="929488" y="1373622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Doelgroep bepalen</a:t>
          </a:r>
        </a:p>
      </dsp:txBody>
      <dsp:txXfrm>
        <a:off x="961648" y="1405782"/>
        <a:ext cx="1765743" cy="1033717"/>
      </dsp:txXfrm>
    </dsp:sp>
    <dsp:sp modelId="{2D8F93E4-9093-492A-BAD2-832F1CF35CED}">
      <dsp:nvSpPr>
        <dsp:cNvPr id="0" name=""/>
        <dsp:cNvSpPr/>
      </dsp:nvSpPr>
      <dsp:spPr>
        <a:xfrm rot="5400000">
          <a:off x="616926" y="3619299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D2CCE-EA21-49D3-852D-AC2917106056}">
      <dsp:nvSpPr>
        <dsp:cNvPr id="0" name=""/>
        <dsp:cNvSpPr/>
      </dsp:nvSpPr>
      <dsp:spPr>
        <a:xfrm>
          <a:off x="929488" y="2746169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Stakeholderanalyse</a:t>
          </a:r>
        </a:p>
      </dsp:txBody>
      <dsp:txXfrm>
        <a:off x="961648" y="2778329"/>
        <a:ext cx="1765743" cy="1033717"/>
      </dsp:txXfrm>
    </dsp:sp>
    <dsp:sp modelId="{D8A98C7E-BE22-470D-94F8-001087D03733}">
      <dsp:nvSpPr>
        <dsp:cNvPr id="0" name=""/>
        <dsp:cNvSpPr/>
      </dsp:nvSpPr>
      <dsp:spPr>
        <a:xfrm>
          <a:off x="1303200" y="4305573"/>
          <a:ext cx="2426284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E6F9E-98B0-4621-B2D5-8024FA179B05}">
      <dsp:nvSpPr>
        <dsp:cNvPr id="0" name=""/>
        <dsp:cNvSpPr/>
      </dsp:nvSpPr>
      <dsp:spPr>
        <a:xfrm>
          <a:off x="929488" y="4118717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Doel, scope en resultaat bepalen</a:t>
          </a:r>
        </a:p>
      </dsp:txBody>
      <dsp:txXfrm>
        <a:off x="961648" y="4150877"/>
        <a:ext cx="1765743" cy="1033717"/>
      </dsp:txXfrm>
    </dsp:sp>
    <dsp:sp modelId="{F486CCBB-2B9C-4CD5-97B6-4876D8E69387}">
      <dsp:nvSpPr>
        <dsp:cNvPr id="0" name=""/>
        <dsp:cNvSpPr/>
      </dsp:nvSpPr>
      <dsp:spPr>
        <a:xfrm rot="16200000">
          <a:off x="3050910" y="3619299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A6D2B-988F-40D3-8AF4-D485703636A7}">
      <dsp:nvSpPr>
        <dsp:cNvPr id="0" name=""/>
        <dsp:cNvSpPr/>
      </dsp:nvSpPr>
      <dsp:spPr>
        <a:xfrm>
          <a:off x="3363472" y="4118717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Huidige aanbod pilootgemeenten       Vosselaar &amp; Hoogstraten</a:t>
          </a:r>
        </a:p>
      </dsp:txBody>
      <dsp:txXfrm>
        <a:off x="3395632" y="4150877"/>
        <a:ext cx="1765743" cy="1033717"/>
      </dsp:txXfrm>
    </dsp:sp>
    <dsp:sp modelId="{1EF632C9-8784-43D0-AA54-95A2A7EA0C0D}">
      <dsp:nvSpPr>
        <dsp:cNvPr id="0" name=""/>
        <dsp:cNvSpPr/>
      </dsp:nvSpPr>
      <dsp:spPr>
        <a:xfrm rot="16200000">
          <a:off x="3050910" y="2246751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E9A43-67F7-428C-9130-B79CD55FB97C}">
      <dsp:nvSpPr>
        <dsp:cNvPr id="0" name=""/>
        <dsp:cNvSpPr/>
      </dsp:nvSpPr>
      <dsp:spPr>
        <a:xfrm>
          <a:off x="3363472" y="2746169"/>
          <a:ext cx="1830063" cy="1098037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Cliëntperspectief  (+ assumpties)</a:t>
          </a:r>
        </a:p>
      </dsp:txBody>
      <dsp:txXfrm>
        <a:off x="3395632" y="2778329"/>
        <a:ext cx="1765743" cy="1033717"/>
      </dsp:txXfrm>
    </dsp:sp>
    <dsp:sp modelId="{26905B11-B8E8-40C1-83DB-CC143DBCAD53}">
      <dsp:nvSpPr>
        <dsp:cNvPr id="0" name=""/>
        <dsp:cNvSpPr/>
      </dsp:nvSpPr>
      <dsp:spPr>
        <a:xfrm rot="16200000">
          <a:off x="3050910" y="874204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9FC52-0999-49F7-9E08-D0E7D2A6A947}">
      <dsp:nvSpPr>
        <dsp:cNvPr id="0" name=""/>
        <dsp:cNvSpPr/>
      </dsp:nvSpPr>
      <dsp:spPr>
        <a:xfrm>
          <a:off x="3363472" y="1373622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Service Blue Print</a:t>
          </a:r>
        </a:p>
      </dsp:txBody>
      <dsp:txXfrm>
        <a:off x="3395632" y="1405782"/>
        <a:ext cx="1765743" cy="1033717"/>
      </dsp:txXfrm>
    </dsp:sp>
    <dsp:sp modelId="{855B9867-EB04-4E25-85D8-8F8A0C88488E}">
      <dsp:nvSpPr>
        <dsp:cNvPr id="0" name=""/>
        <dsp:cNvSpPr/>
      </dsp:nvSpPr>
      <dsp:spPr>
        <a:xfrm>
          <a:off x="3737184" y="187930"/>
          <a:ext cx="2426284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5ED3C-9541-4A68-992B-DE378F2F72F3}">
      <dsp:nvSpPr>
        <dsp:cNvPr id="0" name=""/>
        <dsp:cNvSpPr/>
      </dsp:nvSpPr>
      <dsp:spPr>
        <a:xfrm>
          <a:off x="3363472" y="1074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Prototype voorbereiden</a:t>
          </a:r>
        </a:p>
      </dsp:txBody>
      <dsp:txXfrm>
        <a:off x="3395632" y="33234"/>
        <a:ext cx="1765743" cy="1033717"/>
      </dsp:txXfrm>
    </dsp:sp>
    <dsp:sp modelId="{D7201696-CC72-499A-A571-D0F58D1C1743}">
      <dsp:nvSpPr>
        <dsp:cNvPr id="0" name=""/>
        <dsp:cNvSpPr/>
      </dsp:nvSpPr>
      <dsp:spPr>
        <a:xfrm rot="5400000">
          <a:off x="5484894" y="874204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8AD4C-FFA9-4798-B8C2-0226FBC86262}">
      <dsp:nvSpPr>
        <dsp:cNvPr id="0" name=""/>
        <dsp:cNvSpPr/>
      </dsp:nvSpPr>
      <dsp:spPr>
        <a:xfrm>
          <a:off x="5797456" y="1074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Proeftuin voor testen prototype bepalen</a:t>
          </a:r>
        </a:p>
      </dsp:txBody>
      <dsp:txXfrm>
        <a:off x="5829616" y="33234"/>
        <a:ext cx="1765743" cy="1033717"/>
      </dsp:txXfrm>
    </dsp:sp>
    <dsp:sp modelId="{AED8E61B-C114-427F-963F-0B6F90BA97FE}">
      <dsp:nvSpPr>
        <dsp:cNvPr id="0" name=""/>
        <dsp:cNvSpPr/>
      </dsp:nvSpPr>
      <dsp:spPr>
        <a:xfrm rot="5400000">
          <a:off x="5484894" y="2246751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7B308-907E-4489-83C7-6E19E538EEF2}">
      <dsp:nvSpPr>
        <dsp:cNvPr id="0" name=""/>
        <dsp:cNvSpPr/>
      </dsp:nvSpPr>
      <dsp:spPr>
        <a:xfrm>
          <a:off x="5797456" y="1373622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Prototype uitvoeren</a:t>
          </a:r>
        </a:p>
      </dsp:txBody>
      <dsp:txXfrm>
        <a:off x="5829616" y="1405782"/>
        <a:ext cx="1765743" cy="1033717"/>
      </dsp:txXfrm>
    </dsp:sp>
    <dsp:sp modelId="{0E7FFD11-2F79-4387-B3AE-3A5FA0D0D5D3}">
      <dsp:nvSpPr>
        <dsp:cNvPr id="0" name=""/>
        <dsp:cNvSpPr/>
      </dsp:nvSpPr>
      <dsp:spPr>
        <a:xfrm rot="5400000">
          <a:off x="5484894" y="3619299"/>
          <a:ext cx="1364848" cy="164705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DE202-49C7-4B8E-AFD3-5B56D4EBD11C}">
      <dsp:nvSpPr>
        <dsp:cNvPr id="0" name=""/>
        <dsp:cNvSpPr/>
      </dsp:nvSpPr>
      <dsp:spPr>
        <a:xfrm>
          <a:off x="5797456" y="2746169"/>
          <a:ext cx="1830063" cy="1098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Prototype bijstellen &amp; verfijnen</a:t>
          </a:r>
        </a:p>
      </dsp:txBody>
      <dsp:txXfrm>
        <a:off x="5829616" y="2778329"/>
        <a:ext cx="1765743" cy="1033717"/>
      </dsp:txXfrm>
    </dsp:sp>
    <dsp:sp modelId="{788FEC05-D290-4203-BF29-4C61753BF58C}">
      <dsp:nvSpPr>
        <dsp:cNvPr id="0" name=""/>
        <dsp:cNvSpPr/>
      </dsp:nvSpPr>
      <dsp:spPr>
        <a:xfrm>
          <a:off x="5797456" y="4118717"/>
          <a:ext cx="1830063" cy="1098037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Draaiboek Dienstverleningsmodel</a:t>
          </a:r>
        </a:p>
      </dsp:txBody>
      <dsp:txXfrm>
        <a:off x="5829616" y="4150877"/>
        <a:ext cx="1765743" cy="103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8790-C352-4AE6-B846-25DC0CE05E2D}" type="datetimeFigureOut">
              <a:rPr lang="nl-BE" smtClean="0"/>
              <a:t>6/02/2024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223B-9337-45F1-92D6-614673D21A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082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30DF4-3BFC-4363-98C2-8FFC08F3FEE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9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Doelstelling in herinnering brengen: PZON centraal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30DF4-3BFC-4363-98C2-8FFC08F3FEE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89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Beknopt overlopen van historiek: traject van +/- 1 jaar om model vorm te geven, verschillende methodieken, in twee pilootgemeenten,</a:t>
            </a:r>
          </a:p>
          <a:p>
            <a:r>
              <a:rPr lang="nl-NL" dirty="0"/>
              <a:t>Uitgebreider verslag te lezen in rapport. </a:t>
            </a:r>
          </a:p>
          <a:p>
            <a:r>
              <a:rPr lang="nl-NL" dirty="0"/>
              <a:t>Prototype werd voorbereid, nu tijd om te gaan testen in zogenaamde ‘proeftuin’. Belangrijk om die proeftuin te gaan bepalen (wie, wat, waar, wanneer, ….)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30DF4-3BFC-4363-98C2-8FFC08F3FEE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8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Antwoord op deze vraag/doelstelling: ontwikkeling van dienstverleningsmodel (= prototype).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Beknopte uitleg van model (vliegtuig, ladingen, bestaand aanbod).</a:t>
            </a:r>
            <a:br>
              <a:rPr lang="nl-NL" sz="1800" dirty="0">
                <a:effectLst/>
                <a:latin typeface="Segoe UI" panose="020B0502040204020203" pitchFamily="34" charset="0"/>
              </a:rPr>
            </a:br>
            <a:r>
              <a:rPr lang="nl-NL" sz="1800" dirty="0">
                <a:effectLst/>
                <a:latin typeface="Segoe UI" panose="020B0502040204020203" pitchFamily="34" charset="0"/>
              </a:rPr>
              <a:t>Verwijzen naar rapport en kans geven voor inhoudelijke vragen.</a:t>
            </a:r>
            <a:endParaRPr lang="nl-NL" sz="1800" dirty="0">
              <a:effectLst/>
              <a:latin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30DF4-3BFC-4363-98C2-8FFC08F3FEE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1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75A11EE-3CDB-B243-7316-1401DB5783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666721"/>
            <a:ext cx="9144000" cy="11269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000" b="0" i="0">
                <a:solidFill>
                  <a:srgbClr val="F5F3F1"/>
                </a:solidFill>
                <a:latin typeface="Flanders Art Sans Medium" pitchFamily="2" charset="77"/>
                <a:cs typeface="Arial" panose="020B0604020202020204" pitchFamily="34" charset="0"/>
              </a:defRPr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58629"/>
            <a:ext cx="9144000" cy="112699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 spc="60" baseline="0">
                <a:solidFill>
                  <a:srgbClr val="3AB8BD"/>
                </a:solidFill>
                <a:latin typeface="Flanders Art Sa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 PRESENTATIE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49AE73B5-6CA9-CB07-FB8A-0F3579C88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1584" y="381737"/>
            <a:ext cx="3566160" cy="13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44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7B8E7B8-E691-678C-593E-C0E94C1BF5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217107"/>
            <a:ext cx="9144000" cy="12928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>
                <a:solidFill>
                  <a:srgbClr val="2C979D"/>
                </a:solidFill>
                <a:latin typeface="Flanders Art Sans" pitchFamily="2" charset="77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2928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Flanders Art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100FB46-69A2-198F-846D-8E8C970F8807}"/>
              </a:ext>
            </a:extLst>
          </p:cNvPr>
          <p:cNvCxnSpPr/>
          <p:nvPr userDrawn="1"/>
        </p:nvCxnSpPr>
        <p:spPr>
          <a:xfrm>
            <a:off x="1524000" y="3602038"/>
            <a:ext cx="5111262" cy="0"/>
          </a:xfrm>
          <a:prstGeom prst="line">
            <a:avLst/>
          </a:prstGeom>
          <a:ln w="38100">
            <a:solidFill>
              <a:srgbClr val="3AB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383787-306B-A2C2-FDA6-6F433DBE3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325845">
            <a:off x="8340602" y="-367317"/>
            <a:ext cx="3887108" cy="40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86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431741" cy="1103066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2C979D"/>
                </a:solidFill>
                <a:latin typeface="Flanders Art Sans" pitchFamily="2" charset="77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918951"/>
            <a:ext cx="8082776" cy="4258011"/>
          </a:xfrm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b="0" i="0">
                <a:latin typeface="Flanders Art Sans" pitchFamily="2" charset="77"/>
                <a:cs typeface="Arial" panose="020B0604020202020204" pitchFamily="34" charset="0"/>
              </a:defRPr>
            </a:lvl1pPr>
            <a:lvl2pPr marL="685800" indent="-228600">
              <a:buSzPct val="60000"/>
              <a:buFont typeface="Fashion Fetish" panose="02000000000000000000" pitchFamily="2" charset="-128"/>
              <a:buChar char="⟶"/>
              <a:defRPr b="0" i="0">
                <a:latin typeface="Flanders Art Sans" pitchFamily="2" charset="77"/>
                <a:cs typeface="Arial" panose="020B0604020202020204" pitchFamily="34" charset="0"/>
              </a:defRPr>
            </a:lvl2pPr>
            <a:lvl3pPr>
              <a:defRPr b="0" i="0">
                <a:latin typeface="Flanders Art Sans" pitchFamily="2" charset="77"/>
                <a:cs typeface="Arial" panose="020B0604020202020204" pitchFamily="34" charset="0"/>
              </a:defRPr>
            </a:lvl3pPr>
            <a:lvl4pPr>
              <a:defRPr b="0" i="0">
                <a:latin typeface="Flanders Art Sans" pitchFamily="2" charset="77"/>
                <a:cs typeface="Arial" panose="020B0604020202020204" pitchFamily="34" charset="0"/>
              </a:defRPr>
            </a:lvl4pPr>
            <a:lvl5pPr marL="2057400" indent="-228600">
              <a:buFont typeface="Systeemlettertype regulier"/>
              <a:buChar char="▪"/>
              <a:defRPr b="0" i="0">
                <a:latin typeface="Flanders Art San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77BDFB1-3CD9-38D6-A946-18FA65F42571}"/>
              </a:ext>
            </a:extLst>
          </p:cNvPr>
          <p:cNvCxnSpPr/>
          <p:nvPr userDrawn="1"/>
        </p:nvCxnSpPr>
        <p:spPr>
          <a:xfrm>
            <a:off x="838200" y="1468192"/>
            <a:ext cx="5111262" cy="0"/>
          </a:xfrm>
          <a:prstGeom prst="line">
            <a:avLst/>
          </a:prstGeom>
          <a:ln w="38100">
            <a:solidFill>
              <a:srgbClr val="3AB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218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500188"/>
          </a:xfrm>
          <a:prstGeom prst="rect">
            <a:avLst/>
          </a:prstGeom>
        </p:spPr>
        <p:txBody>
          <a:bodyPr anchor="ctr"/>
          <a:lstStyle>
            <a:lvl1pPr>
              <a:defRPr sz="6000" b="1" i="0">
                <a:solidFill>
                  <a:srgbClr val="2C979D"/>
                </a:solidFill>
                <a:latin typeface="Flanders Art Sans" pitchFamily="2" charset="77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3648075"/>
            <a:ext cx="10515600" cy="244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landers Art San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B3F9F02-9F0B-3AB2-5ECB-67A270989B9C}"/>
              </a:ext>
            </a:extLst>
          </p:cNvPr>
          <p:cNvCxnSpPr/>
          <p:nvPr userDrawn="1"/>
        </p:nvCxnSpPr>
        <p:spPr>
          <a:xfrm>
            <a:off x="831850" y="3209927"/>
            <a:ext cx="5111262" cy="0"/>
          </a:xfrm>
          <a:prstGeom prst="line">
            <a:avLst/>
          </a:prstGeom>
          <a:ln w="38100">
            <a:solidFill>
              <a:srgbClr val="3AB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298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431741" cy="1103066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2C979D"/>
                </a:solidFill>
                <a:latin typeface="Flanders Art Sans" pitchFamily="2" charset="77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022035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b="0" i="0">
                <a:latin typeface="Flanders Art Sans" pitchFamily="2" charset="77"/>
              </a:defRPr>
            </a:lvl1pPr>
            <a:lvl2pPr marL="685800" indent="-228600">
              <a:buSzPct val="60000"/>
              <a:buFont typeface="Fashion Fetish" panose="02000000000000000000" pitchFamily="2" charset="-128"/>
              <a:buChar char="⟶"/>
              <a:defRPr b="0" i="0">
                <a:latin typeface="Flanders Art Sans" pitchFamily="2" charset="77"/>
              </a:defRPr>
            </a:lvl2pPr>
            <a:lvl3pPr>
              <a:defRPr b="0" i="0">
                <a:latin typeface="Flanders Art Sans" pitchFamily="2" charset="77"/>
              </a:defRPr>
            </a:lvl3pPr>
            <a:lvl4pPr>
              <a:defRPr b="0" i="0">
                <a:latin typeface="Flanders Art Sans" pitchFamily="2" charset="77"/>
              </a:defRPr>
            </a:lvl4pPr>
            <a:lvl5pPr marL="2057400" indent="-228600">
              <a:buFont typeface="Systeemlettertype regulier"/>
              <a:buChar char="▪"/>
              <a:defRPr b="0" i="0">
                <a:latin typeface="Flanders Art Sans" pitchFamily="2" charset="77"/>
              </a:defRPr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6E288D3-70B3-AB61-B0CC-B37BBD9F92F8}"/>
              </a:ext>
            </a:extLst>
          </p:cNvPr>
          <p:cNvCxnSpPr/>
          <p:nvPr userDrawn="1"/>
        </p:nvCxnSpPr>
        <p:spPr>
          <a:xfrm>
            <a:off x="838200" y="1468192"/>
            <a:ext cx="5111262" cy="0"/>
          </a:xfrm>
          <a:prstGeom prst="line">
            <a:avLst/>
          </a:prstGeom>
          <a:ln w="38100">
            <a:solidFill>
              <a:srgbClr val="3AB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583C03C-6419-042A-E57E-6927773A79F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184915" y="1842328"/>
            <a:ext cx="4293703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b="0" i="0">
                <a:latin typeface="Flanders Art Sans" pitchFamily="2" charset="77"/>
              </a:defRPr>
            </a:lvl1pPr>
            <a:lvl2pPr marL="685800" indent="-228600">
              <a:buSzPct val="60000"/>
              <a:buFont typeface="Fashion Fetish" panose="02000000000000000000" pitchFamily="2" charset="-128"/>
              <a:buChar char="⟶"/>
              <a:defRPr b="0" i="0">
                <a:latin typeface="Flanders Art Sans" pitchFamily="2" charset="77"/>
              </a:defRPr>
            </a:lvl2pPr>
            <a:lvl3pPr>
              <a:defRPr b="0" i="0">
                <a:latin typeface="Flanders Art Sans" pitchFamily="2" charset="77"/>
              </a:defRPr>
            </a:lvl3pPr>
            <a:lvl4pPr>
              <a:defRPr b="0" i="0">
                <a:latin typeface="Flanders Art Sans" pitchFamily="2" charset="77"/>
              </a:defRPr>
            </a:lvl4pPr>
            <a:lvl5pPr marL="2057400" indent="-228600">
              <a:buFont typeface="Systeemlettertype regulier"/>
              <a:buChar char="▪"/>
              <a:defRPr b="0" i="0">
                <a:latin typeface="Flanders Art Sans" pitchFamily="2" charset="77"/>
              </a:defRPr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7905101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8410990" cy="890096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2C979D"/>
                </a:solidFill>
                <a:latin typeface="Flanders Art Sans" pitchFamily="2" charset="77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964354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i="0">
                <a:latin typeface="Flanders Art Sans Medium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257800" y="1681163"/>
            <a:ext cx="398387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i="0">
                <a:latin typeface="Flanders Art Sans Medium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04DCBFC-1A9C-F5D3-2FD9-7D7656B33BB5}"/>
              </a:ext>
            </a:extLst>
          </p:cNvPr>
          <p:cNvCxnSpPr/>
          <p:nvPr userDrawn="1"/>
        </p:nvCxnSpPr>
        <p:spPr>
          <a:xfrm>
            <a:off x="839788" y="1255222"/>
            <a:ext cx="5111262" cy="0"/>
          </a:xfrm>
          <a:prstGeom prst="line">
            <a:avLst/>
          </a:prstGeom>
          <a:ln w="38100">
            <a:solidFill>
              <a:srgbClr val="3AB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5327B37-F421-612B-65A0-F6E51A9D83E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27881" y="2506664"/>
            <a:ext cx="3982658" cy="3682996"/>
          </a:xfrm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b="0" i="0">
                <a:latin typeface="Flanders Art Sans" pitchFamily="2" charset="77"/>
              </a:defRPr>
            </a:lvl1pPr>
            <a:lvl2pPr marL="685800" indent="-228600">
              <a:buSzPct val="60000"/>
              <a:buFont typeface="Fashion Fetish" panose="02000000000000000000" pitchFamily="2" charset="-128"/>
              <a:buChar char="⟶"/>
              <a:defRPr b="0" i="0">
                <a:latin typeface="Flanders Art Sans" pitchFamily="2" charset="77"/>
              </a:defRPr>
            </a:lvl2pPr>
            <a:lvl3pPr>
              <a:defRPr b="0" i="0">
                <a:latin typeface="Flanders Art Sans" pitchFamily="2" charset="77"/>
              </a:defRPr>
            </a:lvl3pPr>
            <a:lvl4pPr>
              <a:defRPr b="0" i="0">
                <a:latin typeface="Flanders Art Sans" pitchFamily="2" charset="77"/>
              </a:defRPr>
            </a:lvl4pPr>
            <a:lvl5pPr marL="2057400" indent="-228600">
              <a:buFont typeface="Systeemlettertype regulier"/>
              <a:buChar char="▪"/>
              <a:defRPr b="0" i="0">
                <a:latin typeface="Flanders Art Sans" pitchFamily="2" charset="77"/>
              </a:defRPr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EF4321C-D0C7-75BD-64AC-5D41D1B703E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268121" y="2506662"/>
            <a:ext cx="3982657" cy="3682996"/>
          </a:xfrm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b="0" i="0">
                <a:latin typeface="Flanders Art Sans" pitchFamily="2" charset="77"/>
              </a:defRPr>
            </a:lvl1pPr>
            <a:lvl2pPr marL="685800" indent="-228600">
              <a:buSzPct val="60000"/>
              <a:buFont typeface="Fashion Fetish" panose="02000000000000000000" pitchFamily="2" charset="-128"/>
              <a:buChar char="⟶"/>
              <a:defRPr b="0" i="0">
                <a:latin typeface="Flanders Art Sans" pitchFamily="2" charset="77"/>
              </a:defRPr>
            </a:lvl2pPr>
            <a:lvl3pPr>
              <a:defRPr b="0" i="0">
                <a:latin typeface="Flanders Art Sans" pitchFamily="2" charset="77"/>
              </a:defRPr>
            </a:lvl3pPr>
            <a:lvl4pPr>
              <a:defRPr b="0" i="0">
                <a:latin typeface="Flanders Art Sans" pitchFamily="2" charset="77"/>
              </a:defRPr>
            </a:lvl4pPr>
            <a:lvl5pPr marL="2057400" indent="-228600">
              <a:buFont typeface="Systeemlettertype regulier"/>
              <a:buChar char="▪"/>
              <a:defRPr b="0" i="0">
                <a:latin typeface="Flanders Art Sans" pitchFamily="2" charset="77"/>
              </a:defRPr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407341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A7D3F33-B48F-2B3A-449B-F3AEFB8D3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87046"/>
            <a:ext cx="7962836" cy="890096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2C979D"/>
                </a:solidFill>
                <a:latin typeface="Flanders Art Sans" pitchFamily="2" charset="77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66D934C-CA7F-C6BA-E63A-5633470DF37C}"/>
              </a:ext>
            </a:extLst>
          </p:cNvPr>
          <p:cNvCxnSpPr/>
          <p:nvPr userDrawn="1"/>
        </p:nvCxnSpPr>
        <p:spPr>
          <a:xfrm>
            <a:off x="839788" y="1377142"/>
            <a:ext cx="5111262" cy="0"/>
          </a:xfrm>
          <a:prstGeom prst="line">
            <a:avLst/>
          </a:prstGeom>
          <a:ln w="38100">
            <a:solidFill>
              <a:srgbClr val="3AB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04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749808"/>
            <a:ext cx="8652082" cy="89033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2C979D"/>
                </a:solidFill>
                <a:latin typeface="Flanders Art Sans" pitchFamily="2" charset="77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26671" y="2137190"/>
            <a:ext cx="3165199" cy="4347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Flanders Art Sans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FE7CC1-4070-77B2-8F7A-32B8A2ACF7DD}"/>
              </a:ext>
            </a:extLst>
          </p:cNvPr>
          <p:cNvCxnSpPr/>
          <p:nvPr userDrawn="1"/>
        </p:nvCxnSpPr>
        <p:spPr>
          <a:xfrm>
            <a:off x="839788" y="1692208"/>
            <a:ext cx="5111262" cy="0"/>
          </a:xfrm>
          <a:prstGeom prst="line">
            <a:avLst/>
          </a:prstGeom>
          <a:ln w="38100">
            <a:solidFill>
              <a:srgbClr val="3AB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18DB9C2-01F3-0A90-CEEA-AAA087E66C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22144"/>
            <a:ext cx="5257800" cy="4347426"/>
          </a:xfrm>
          <a:prstGeom prst="rect">
            <a:avLst/>
          </a:prstGeom>
        </p:spPr>
        <p:txBody>
          <a:bodyPr/>
          <a:lstStyle>
            <a:lvl1pPr marL="228600" indent="-228600">
              <a:buSzPct val="120000"/>
              <a:buFontTx/>
              <a:buBlip>
                <a:blip r:embed="rId2"/>
              </a:buBlip>
              <a:defRPr b="0" i="0">
                <a:latin typeface="Flanders Art Sans" pitchFamily="2" charset="77"/>
                <a:cs typeface="Arial" panose="020B0604020202020204" pitchFamily="34" charset="0"/>
              </a:defRPr>
            </a:lvl1pPr>
            <a:lvl2pPr marL="685800" indent="-228600">
              <a:buSzPct val="60000"/>
              <a:buFont typeface="Fashion Fetish" panose="02000000000000000000" pitchFamily="2" charset="-128"/>
              <a:buChar char="⟶"/>
              <a:defRPr b="0" i="0">
                <a:latin typeface="Flanders Art Sans" pitchFamily="2" charset="77"/>
                <a:cs typeface="Arial" panose="020B0604020202020204" pitchFamily="34" charset="0"/>
              </a:defRPr>
            </a:lvl2pPr>
            <a:lvl3pPr>
              <a:defRPr b="0" i="0">
                <a:latin typeface="Flanders Art Sans" pitchFamily="2" charset="77"/>
                <a:cs typeface="Arial" panose="020B0604020202020204" pitchFamily="34" charset="0"/>
              </a:defRPr>
            </a:lvl3pPr>
            <a:lvl4pPr>
              <a:defRPr b="0" i="0">
                <a:latin typeface="Flanders Art Sans" pitchFamily="2" charset="77"/>
                <a:cs typeface="Arial" panose="020B0604020202020204" pitchFamily="34" charset="0"/>
              </a:defRPr>
            </a:lvl4pPr>
            <a:lvl5pPr marL="2057400" indent="-228600">
              <a:buFont typeface="Systeemlettertype regulier"/>
              <a:buChar char="▪"/>
              <a:defRPr b="0" i="0">
                <a:latin typeface="Flanders Art Sans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346223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560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9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95D0"/>
          </a:solidFill>
          <a:latin typeface="Futura Heavy BT" charset="0"/>
          <a:ea typeface="Futura Heavy BT" charset="0"/>
          <a:cs typeface="Futura Heavy B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b="0" i="0" kern="1200">
          <a:solidFill>
            <a:schemeClr val="tx1"/>
          </a:solidFill>
          <a:latin typeface="Futura Book BT" charset="0"/>
          <a:ea typeface="Futura Book BT" charset="0"/>
          <a:cs typeface="Futura Book B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b="0" i="0" kern="1200">
          <a:solidFill>
            <a:schemeClr val="tx1"/>
          </a:solidFill>
          <a:latin typeface="Futura Book BT" charset="0"/>
          <a:ea typeface="Futura Book BT" charset="0"/>
          <a:cs typeface="Futura Book B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utura Book BT" charset="0"/>
          <a:ea typeface="Futura Book BT" charset="0"/>
          <a:cs typeface="Futura Book BT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b="0" i="0" kern="1200">
          <a:solidFill>
            <a:schemeClr val="tx1"/>
          </a:solidFill>
          <a:latin typeface="Futura Book BT" charset="0"/>
          <a:ea typeface="Futura Book BT" charset="0"/>
          <a:cs typeface="Futura Book B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pple Symbols" panose="02000000000000000000" pitchFamily="2" charset="-79"/>
        <a:buChar char="⟶"/>
        <a:defRPr sz="1800" b="0" i="0" kern="1200">
          <a:solidFill>
            <a:schemeClr val="tx1"/>
          </a:solidFill>
          <a:latin typeface="Futura Book BT" charset="0"/>
          <a:ea typeface="Futura Book BT" charset="0"/>
          <a:cs typeface="Futura Book B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5623-B25D-163C-DCF7-35F5A1E19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014"/>
            <a:ext cx="9144000" cy="213220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Zorg- &amp; Welzijnsknooppunten</a:t>
            </a:r>
            <a:br>
              <a:rPr lang="nl-NL" dirty="0"/>
            </a:br>
            <a:r>
              <a:rPr lang="nl-NL" dirty="0" err="1"/>
              <a:t>ZorgInformatieNetwerken</a:t>
            </a:r>
            <a:br>
              <a:rPr lang="nl-NL" dirty="0"/>
            </a:br>
            <a:r>
              <a:rPr lang="nl-NL" dirty="0"/>
              <a:t>ELZ-Ambassadeurs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32C51E-153B-833F-02CC-5C8FD7BF4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2219"/>
            <a:ext cx="9144000" cy="1595498"/>
          </a:xfrm>
        </p:spPr>
        <p:txBody>
          <a:bodyPr lIns="91440" tIns="45720" rIns="91440" bIns="45720" anchor="ctr"/>
          <a:lstStyle/>
          <a:p>
            <a:pPr algn="ctr"/>
            <a:endParaRPr lang="nl-NL" sz="800" dirty="0">
              <a:latin typeface="Flanders Art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773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AC31B-7AAF-891B-5BF5-D2FB836E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nl-NL">
                <a:latin typeface="Flanders Art Sans"/>
                <a:cs typeface="Arial"/>
              </a:rPr>
              <a:t>Startpunt: </a:t>
            </a:r>
            <a:br>
              <a:rPr lang="nl-NL"/>
            </a:br>
            <a:r>
              <a:rPr lang="nl-NL">
                <a:latin typeface="Flanders Art Sans"/>
                <a:cs typeface="Arial"/>
              </a:rPr>
              <a:t>Strategische doelstellingen ELZ</a:t>
            </a:r>
            <a:endParaRPr lang="nl-BE">
              <a:latin typeface="Flanders Art Sans"/>
              <a:cs typeface="Arial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2347F9-5C8B-9074-1A20-B4EA8291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nl-BE" sz="2400" b="0" i="0" u="none" strike="noStrike">
                <a:effectLst/>
                <a:latin typeface="FlandersArtSans-Light"/>
              </a:rPr>
              <a:t>De persoon met een zorg- of ondersteuningsnood (PZON) krijgt </a:t>
            </a:r>
            <a:r>
              <a:rPr lang="nl-BE" sz="2400" b="1">
                <a:latin typeface="FlandersArtSans-Light"/>
              </a:rPr>
              <a:t>in zijn buurt </a:t>
            </a:r>
            <a:r>
              <a:rPr lang="nl-BE" sz="2400" b="0" i="0" u="none" strike="noStrike">
                <a:effectLst/>
                <a:latin typeface="FlandersArtSans-Light"/>
              </a:rPr>
              <a:t>de kans om </a:t>
            </a:r>
            <a:r>
              <a:rPr lang="nl-BE" sz="2400" b="1" i="0" u="none" strike="noStrike">
                <a:effectLst/>
                <a:latin typeface="FlandersArtSans-Light"/>
              </a:rPr>
              <a:t>op informele wijze </a:t>
            </a:r>
            <a:r>
              <a:rPr lang="nl-BE" sz="2400" b="0" i="0" u="none" strike="noStrike">
                <a:effectLst/>
                <a:latin typeface="FlandersArtSans-Light"/>
              </a:rPr>
              <a:t>een vraag te stellen en wordt </a:t>
            </a:r>
            <a:r>
              <a:rPr lang="nl-BE" sz="2400" b="1">
                <a:latin typeface="FlandersArtSans-Light"/>
              </a:rPr>
              <a:t>geholpen</a:t>
            </a:r>
            <a:r>
              <a:rPr lang="nl-BE" sz="2400" b="0" i="0" u="none" strike="noStrike">
                <a:effectLst/>
                <a:latin typeface="FlandersArtSans-Light"/>
              </a:rPr>
              <a:t> bij het </a:t>
            </a:r>
            <a:r>
              <a:rPr lang="nl-BE" sz="2400" b="1">
                <a:latin typeface="FlandersArtSans-Light"/>
              </a:rPr>
              <a:t>formuleren en concretiseren van de zorgvraag</a:t>
            </a:r>
            <a:r>
              <a:rPr lang="nl-BE" sz="2400" b="0" i="0" u="none" strike="noStrike">
                <a:effectLst/>
                <a:latin typeface="FlandersArtSans-Light"/>
              </a:rPr>
              <a:t>. Hierbij wordt er zo warm mogelijk doorverwezen. </a:t>
            </a:r>
            <a:r>
              <a:rPr lang="en-US" sz="2400" b="0" i="0">
                <a:effectLst/>
                <a:latin typeface="FlandersArtSans-Light"/>
              </a:rPr>
              <a:t>​</a:t>
            </a:r>
            <a:endParaRPr lang="en-US" sz="2400" b="0" i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sz="2400" b="0" i="0" u="none" strike="noStrike">
                <a:effectLst/>
                <a:latin typeface="FlandersArtSans-Light"/>
              </a:rPr>
              <a:t>De hulpverlener biedt zorg op maat vanuit zijn expertise en herkent </a:t>
            </a:r>
            <a:r>
              <a:rPr lang="nl-BE" sz="2400" b="1" i="0" u="none" strike="noStrike">
                <a:effectLst/>
                <a:latin typeface="FlandersArtSans-Light"/>
              </a:rPr>
              <a:t>achterliggende vragen </a:t>
            </a:r>
            <a:r>
              <a:rPr lang="nl-BE" sz="2400" b="0" i="0" u="none" strike="noStrike">
                <a:effectLst/>
                <a:latin typeface="FlandersArtSans-Light"/>
              </a:rPr>
              <a:t>buiten de eigen expertise</a:t>
            </a:r>
            <a:endParaRPr lang="nl-BE" sz="2400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BE" sz="2200">
              <a:solidFill>
                <a:srgbClr val="31506E"/>
              </a:solidFill>
              <a:latin typeface="FlandersArtSans-Light" panose="00000400000000000000" pitchFamily="2" charset="0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26951D32-E0C0-1BF9-4C62-D5605A6A6213}"/>
              </a:ext>
            </a:extLst>
          </p:cNvPr>
          <p:cNvGrpSpPr/>
          <p:nvPr/>
        </p:nvGrpSpPr>
        <p:grpSpPr>
          <a:xfrm>
            <a:off x="1210834" y="5122606"/>
            <a:ext cx="6507490" cy="1109997"/>
            <a:chOff x="1210833" y="4900518"/>
            <a:chExt cx="6931235" cy="1332085"/>
          </a:xfrm>
        </p:grpSpPr>
        <p:sp>
          <p:nvSpPr>
            <p:cNvPr id="12" name="Tekstvak 1">
              <a:extLst>
                <a:ext uri="{FF2B5EF4-FFF2-40B4-BE49-F238E27FC236}">
                  <a16:creationId xmlns:a16="http://schemas.microsoft.com/office/drawing/2014/main" id="{89DBF5AC-A3B1-23FB-5BF3-7EC54D385636}"/>
                </a:ext>
              </a:extLst>
            </p:cNvPr>
            <p:cNvSpPr txBox="1"/>
            <p:nvPr/>
          </p:nvSpPr>
          <p:spPr>
            <a:xfrm rot="19859027">
              <a:off x="1210833" y="5264341"/>
              <a:ext cx="42642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3000" b="0" i="0" u="none" strike="noStrike" kern="1200" cap="none" spc="0" normalizeH="0" baseline="0" noProof="0">
                  <a:ln>
                    <a:noFill/>
                  </a:ln>
                  <a:solidFill>
                    <a:srgbClr val="90B8BA"/>
                  </a:solidFill>
                  <a:effectLst/>
                  <a:uLnTx/>
                  <a:uFillTx/>
                  <a:latin typeface="FlandersArtSans-Bold" panose="00000800000000000000" pitchFamily="2" charset="0"/>
                  <a:ea typeface="+mn-ea"/>
                  <a:cs typeface="+mn-cs"/>
                </a:rPr>
                <a:t>decentraal - lokaal</a:t>
              </a:r>
            </a:p>
          </p:txBody>
        </p:sp>
        <p:sp>
          <p:nvSpPr>
            <p:cNvPr id="13" name="Tekstvak 1">
              <a:extLst>
                <a:ext uri="{FF2B5EF4-FFF2-40B4-BE49-F238E27FC236}">
                  <a16:creationId xmlns:a16="http://schemas.microsoft.com/office/drawing/2014/main" id="{CA824DC0-10BF-FF96-8D5A-BF11D0FD69C6}"/>
                </a:ext>
              </a:extLst>
            </p:cNvPr>
            <p:cNvSpPr txBox="1"/>
            <p:nvPr/>
          </p:nvSpPr>
          <p:spPr>
            <a:xfrm rot="19778404">
              <a:off x="3352232" y="4900518"/>
              <a:ext cx="27954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3000" b="0" i="0" u="none" strike="noStrike" kern="1200" cap="none" spc="0" normalizeH="0" baseline="0" noProof="0">
                  <a:ln>
                    <a:noFill/>
                  </a:ln>
                  <a:solidFill>
                    <a:srgbClr val="90B8BA"/>
                  </a:solidFill>
                  <a:effectLst/>
                  <a:uLnTx/>
                  <a:uFillTx/>
                  <a:latin typeface="FlandersArtSans-Bold" panose="00000800000000000000" pitchFamily="2" charset="0"/>
                  <a:ea typeface="+mn-ea"/>
                  <a:cs typeface="+mn-cs"/>
                </a:rPr>
                <a:t>laagdrempelig</a:t>
              </a:r>
            </a:p>
          </p:txBody>
        </p:sp>
        <p:sp>
          <p:nvSpPr>
            <p:cNvPr id="14" name="Tekstvak 1">
              <a:extLst>
                <a:ext uri="{FF2B5EF4-FFF2-40B4-BE49-F238E27FC236}">
                  <a16:creationId xmlns:a16="http://schemas.microsoft.com/office/drawing/2014/main" id="{25A94383-5F73-13F0-5E72-CC6B86ACA21B}"/>
                </a:ext>
              </a:extLst>
            </p:cNvPr>
            <p:cNvSpPr txBox="1"/>
            <p:nvPr/>
          </p:nvSpPr>
          <p:spPr>
            <a:xfrm rot="19778404">
              <a:off x="2691552" y="5462582"/>
              <a:ext cx="3878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3000" b="0" i="0" u="none" strike="noStrike" kern="1200" cap="none" spc="0" normalizeH="0" baseline="0" noProof="0">
                  <a:ln>
                    <a:noFill/>
                  </a:ln>
                  <a:solidFill>
                    <a:srgbClr val="90B8BA"/>
                  </a:solidFill>
                  <a:effectLst/>
                  <a:uLnTx/>
                  <a:uFillTx/>
                  <a:latin typeface="FlandersArtSans-Bold" panose="00000800000000000000" pitchFamily="2" charset="0"/>
                  <a:ea typeface="+mn-ea"/>
                  <a:cs typeface="+mn-cs"/>
                </a:rPr>
                <a:t>signalen herkennen</a:t>
              </a:r>
            </a:p>
          </p:txBody>
        </p:sp>
        <p:sp>
          <p:nvSpPr>
            <p:cNvPr id="15" name="Tekstvak 1">
              <a:extLst>
                <a:ext uri="{FF2B5EF4-FFF2-40B4-BE49-F238E27FC236}">
                  <a16:creationId xmlns:a16="http://schemas.microsoft.com/office/drawing/2014/main" id="{9AB4F65C-394C-CF5C-A362-9C7993C126E2}"/>
                </a:ext>
              </a:extLst>
            </p:cNvPr>
            <p:cNvSpPr txBox="1"/>
            <p:nvPr/>
          </p:nvSpPr>
          <p:spPr>
            <a:xfrm rot="19778404">
              <a:off x="3171318" y="5678605"/>
              <a:ext cx="3878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3000" b="0" i="0" u="none" strike="noStrike" kern="1200" cap="none" spc="0" normalizeH="0" baseline="0" noProof="0">
                  <a:ln>
                    <a:noFill/>
                  </a:ln>
                  <a:solidFill>
                    <a:srgbClr val="588B8E"/>
                  </a:solidFill>
                  <a:effectLst/>
                  <a:uLnTx/>
                  <a:uFillTx/>
                  <a:latin typeface="FlandersArtSans-Bold" panose="00000800000000000000" pitchFamily="2" charset="0"/>
                  <a:ea typeface="+mn-ea"/>
                  <a:cs typeface="+mn-cs"/>
                </a:rPr>
                <a:t>vormingstraject</a:t>
              </a:r>
            </a:p>
          </p:txBody>
        </p:sp>
        <p:sp>
          <p:nvSpPr>
            <p:cNvPr id="16" name="Tekstvak 1">
              <a:extLst>
                <a:ext uri="{FF2B5EF4-FFF2-40B4-BE49-F238E27FC236}">
                  <a16:creationId xmlns:a16="http://schemas.microsoft.com/office/drawing/2014/main" id="{D6D6670D-2CF3-1DCE-54AF-9EF0E275D556}"/>
                </a:ext>
              </a:extLst>
            </p:cNvPr>
            <p:cNvSpPr txBox="1"/>
            <p:nvPr/>
          </p:nvSpPr>
          <p:spPr>
            <a:xfrm rot="19754801">
              <a:off x="4263187" y="5528198"/>
              <a:ext cx="3878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3000" b="0" i="0" u="none" strike="noStrike" kern="1200" cap="none" spc="0" normalizeH="0" baseline="0" noProof="0">
                  <a:ln>
                    <a:noFill/>
                  </a:ln>
                  <a:solidFill>
                    <a:srgbClr val="588B8E"/>
                  </a:solidFill>
                  <a:effectLst/>
                  <a:uLnTx/>
                  <a:uFillTx/>
                  <a:latin typeface="FlandersArtSans-Bold" panose="00000800000000000000" pitchFamily="2" charset="0"/>
                  <a:ea typeface="+mn-ea"/>
                  <a:cs typeface="+mn-cs"/>
                </a:rPr>
                <a:t>ELZ-Ambassadeur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7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AC31B-7AAF-891B-5BF5-D2FB836E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Startpunt:</a:t>
            </a:r>
            <a:br>
              <a:rPr lang="nl-NL"/>
            </a:br>
            <a:r>
              <a:rPr lang="nl-NL"/>
              <a:t>Strategische doelstellingen ELZ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2347F9-5C8B-9074-1A20-B4EA8291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b="0" i="0" u="none" strike="noStrike">
                <a:effectLst/>
                <a:latin typeface="FlandersArtSans-Light"/>
              </a:rPr>
              <a:t>Alle zorg- en hulpverleners participeren actief in het eerstelijnsnetwerk. Binnen dit netwerk kennen we elkaars expertise en werken we in vertrouwen samen.</a:t>
            </a:r>
            <a:r>
              <a:rPr lang="nl-BE" sz="2400" b="0" i="0">
                <a:effectLst/>
                <a:latin typeface="FlandersArtSans-Light"/>
              </a:rPr>
              <a:t>​</a:t>
            </a:r>
            <a:endParaRPr lang="nl-BE" sz="2400" b="0" i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209843F-C103-AD4C-89A4-5BF31A4B86A4}"/>
              </a:ext>
            </a:extLst>
          </p:cNvPr>
          <p:cNvSpPr/>
          <p:nvPr/>
        </p:nvSpPr>
        <p:spPr>
          <a:xfrm>
            <a:off x="838200" y="3731346"/>
            <a:ext cx="1706939" cy="554648"/>
          </a:xfrm>
          <a:prstGeom prst="roundRect">
            <a:avLst/>
          </a:prstGeom>
          <a:solidFill>
            <a:srgbClr val="428A8A"/>
          </a:solidFill>
          <a:ln>
            <a:solidFill>
              <a:srgbClr val="42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kringwerking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2C32C04C-F6B6-F819-3915-FABBEDD21A38}"/>
              </a:ext>
            </a:extLst>
          </p:cNvPr>
          <p:cNvSpPr/>
          <p:nvPr/>
        </p:nvSpPr>
        <p:spPr>
          <a:xfrm>
            <a:off x="2771525" y="3731346"/>
            <a:ext cx="1695206" cy="554648"/>
          </a:xfrm>
          <a:prstGeom prst="roundRect">
            <a:avLst/>
          </a:prstGeom>
          <a:solidFill>
            <a:srgbClr val="428A8A"/>
          </a:solidFill>
          <a:ln>
            <a:solidFill>
              <a:srgbClr val="42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clusterwerking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8258C09-A5C0-0C57-D3CF-1C26639E674E}"/>
              </a:ext>
            </a:extLst>
          </p:cNvPr>
          <p:cNvSpPr/>
          <p:nvPr/>
        </p:nvSpPr>
        <p:spPr>
          <a:xfrm>
            <a:off x="4855534" y="3731346"/>
            <a:ext cx="2610836" cy="1536700"/>
          </a:xfrm>
          <a:prstGeom prst="roundRect">
            <a:avLst/>
          </a:prstGeom>
          <a:solidFill>
            <a:srgbClr val="31506E"/>
          </a:solidFill>
          <a:ln>
            <a:solidFill>
              <a:srgbClr val="315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lokaal samenwerken over clusters heen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lokale netwerken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E249096-B0FF-6EB5-4B9F-C08AD4E635FF}"/>
              </a:ext>
            </a:extLst>
          </p:cNvPr>
          <p:cNvSpPr/>
          <p:nvPr/>
        </p:nvSpPr>
        <p:spPr>
          <a:xfrm>
            <a:off x="7855173" y="3736262"/>
            <a:ext cx="1695206" cy="554648"/>
          </a:xfrm>
          <a:prstGeom prst="roundRect">
            <a:avLst/>
          </a:prstGeom>
          <a:solidFill>
            <a:srgbClr val="428A8A"/>
          </a:solidFill>
          <a:ln>
            <a:solidFill>
              <a:srgbClr val="42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sociale kaart</a:t>
            </a:r>
          </a:p>
        </p:txBody>
      </p:sp>
    </p:spTree>
    <p:extLst>
      <p:ext uri="{BB962C8B-B14F-4D97-AF65-F5344CB8AC3E}">
        <p14:creationId xmlns:p14="http://schemas.microsoft.com/office/powerpoint/2010/main" val="168660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3B3F8-9D62-6E8B-8A40-637699B5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			Waar staan we? </a:t>
            </a:r>
            <a:endParaRPr lang="nl-BE"/>
          </a:p>
        </p:txBody>
      </p:sp>
      <p:graphicFrame>
        <p:nvGraphicFramePr>
          <p:cNvPr id="17" name="Tijdelijke aanduiding voor inhoud 4">
            <a:extLst>
              <a:ext uri="{FF2B5EF4-FFF2-40B4-BE49-F238E27FC236}">
                <a16:creationId xmlns:a16="http://schemas.microsoft.com/office/drawing/2014/main" id="{7054167E-C969-8DA4-BA51-13C2FAB343F7}"/>
              </a:ext>
            </a:extLst>
          </p:cNvPr>
          <p:cNvGraphicFramePr>
            <a:graphicFrameLocks/>
          </p:cNvGraphicFramePr>
          <p:nvPr/>
        </p:nvGraphicFramePr>
        <p:xfrm>
          <a:off x="276876" y="1412532"/>
          <a:ext cx="8557008" cy="521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2F3ACFDA-F07A-D366-3C91-B0EB6BD506C0}"/>
              </a:ext>
            </a:extLst>
          </p:cNvPr>
          <p:cNvSpPr/>
          <p:nvPr/>
        </p:nvSpPr>
        <p:spPr>
          <a:xfrm>
            <a:off x="1198624" y="149300"/>
            <a:ext cx="1808703" cy="10952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6BA8E2A-748E-0033-6D6A-0A619CD1E3E9}"/>
              </a:ext>
            </a:extLst>
          </p:cNvPr>
          <p:cNvSpPr txBox="1"/>
          <p:nvPr/>
        </p:nvSpPr>
        <p:spPr>
          <a:xfrm>
            <a:off x="1294082" y="299986"/>
            <a:ext cx="16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research gelijkaardige initiatieven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FAC60791-89C7-4248-1BE3-E5C32BFAA11D}"/>
              </a:ext>
            </a:extLst>
          </p:cNvPr>
          <p:cNvGrpSpPr/>
          <p:nvPr/>
        </p:nvGrpSpPr>
        <p:grpSpPr>
          <a:xfrm>
            <a:off x="2751834" y="719135"/>
            <a:ext cx="3317837" cy="6075284"/>
            <a:chOff x="2778163" y="782716"/>
            <a:chExt cx="3317837" cy="6075284"/>
          </a:xfrm>
        </p:grpSpPr>
        <p:pic>
          <p:nvPicPr>
            <p:cNvPr id="21" name="Graphic 20" descr="Vinkje met effen opvulling">
              <a:extLst>
                <a:ext uri="{FF2B5EF4-FFF2-40B4-BE49-F238E27FC236}">
                  <a16:creationId xmlns:a16="http://schemas.microsoft.com/office/drawing/2014/main" id="{68B74595-B97B-2090-8709-5FF5151D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00337" y="782716"/>
              <a:ext cx="629816" cy="629816"/>
            </a:xfrm>
            <a:prstGeom prst="rect">
              <a:avLst/>
            </a:prstGeom>
          </p:spPr>
        </p:pic>
        <p:pic>
          <p:nvPicPr>
            <p:cNvPr id="22" name="Graphic 21" descr="Vinkje met effen opvulling">
              <a:extLst>
                <a:ext uri="{FF2B5EF4-FFF2-40B4-BE49-F238E27FC236}">
                  <a16:creationId xmlns:a16="http://schemas.microsoft.com/office/drawing/2014/main" id="{FBBDC6EA-F682-9EA9-3047-5C6B9946A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78163" y="2099610"/>
              <a:ext cx="629816" cy="629816"/>
            </a:xfrm>
            <a:prstGeom prst="rect">
              <a:avLst/>
            </a:prstGeom>
          </p:spPr>
        </p:pic>
        <p:pic>
          <p:nvPicPr>
            <p:cNvPr id="23" name="Graphic 22" descr="Vinkje met effen opvulling">
              <a:extLst>
                <a:ext uri="{FF2B5EF4-FFF2-40B4-BE49-F238E27FC236}">
                  <a16:creationId xmlns:a16="http://schemas.microsoft.com/office/drawing/2014/main" id="{F873CF87-F0B7-8DF6-E18C-78864CDC8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00337" y="3449170"/>
              <a:ext cx="629816" cy="629816"/>
            </a:xfrm>
            <a:prstGeom prst="rect">
              <a:avLst/>
            </a:prstGeom>
          </p:spPr>
        </p:pic>
        <p:pic>
          <p:nvPicPr>
            <p:cNvPr id="24" name="Graphic 23" descr="Vinkje met effen opvulling">
              <a:extLst>
                <a:ext uri="{FF2B5EF4-FFF2-40B4-BE49-F238E27FC236}">
                  <a16:creationId xmlns:a16="http://schemas.microsoft.com/office/drawing/2014/main" id="{52A122BF-2142-8FE9-7DCD-18347F5BA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17791" y="4853891"/>
              <a:ext cx="629816" cy="629816"/>
            </a:xfrm>
            <a:prstGeom prst="rect">
              <a:avLst/>
            </a:prstGeom>
          </p:spPr>
        </p:pic>
        <p:pic>
          <p:nvPicPr>
            <p:cNvPr id="25" name="Graphic 24" descr="Vinkje met effen opvulling">
              <a:extLst>
                <a:ext uri="{FF2B5EF4-FFF2-40B4-BE49-F238E27FC236}">
                  <a16:creationId xmlns:a16="http://schemas.microsoft.com/office/drawing/2014/main" id="{45CF5262-8A9C-5361-30EA-D5E869A7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14279" y="6228184"/>
              <a:ext cx="629816" cy="629816"/>
            </a:xfrm>
            <a:prstGeom prst="rect">
              <a:avLst/>
            </a:prstGeom>
          </p:spPr>
        </p:pic>
        <p:pic>
          <p:nvPicPr>
            <p:cNvPr id="26" name="Graphic 25" descr="Vinkje met effen opvulling">
              <a:extLst>
                <a:ext uri="{FF2B5EF4-FFF2-40B4-BE49-F238E27FC236}">
                  <a16:creationId xmlns:a16="http://schemas.microsoft.com/office/drawing/2014/main" id="{EA43EC8F-C605-2463-AA9B-C54AF825A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05901" y="6228184"/>
              <a:ext cx="629816" cy="629816"/>
            </a:xfrm>
            <a:prstGeom prst="rect">
              <a:avLst/>
            </a:prstGeom>
          </p:spPr>
        </p:pic>
        <p:pic>
          <p:nvPicPr>
            <p:cNvPr id="27" name="Graphic 26" descr="Vinkje met effen opvulling">
              <a:extLst>
                <a:ext uri="{FF2B5EF4-FFF2-40B4-BE49-F238E27FC236}">
                  <a16:creationId xmlns:a16="http://schemas.microsoft.com/office/drawing/2014/main" id="{F34F6178-57F6-60E6-AFC5-8B1F6CA0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05901" y="4853891"/>
              <a:ext cx="629816" cy="629816"/>
            </a:xfrm>
            <a:prstGeom prst="rect">
              <a:avLst/>
            </a:prstGeom>
          </p:spPr>
        </p:pic>
        <p:pic>
          <p:nvPicPr>
            <p:cNvPr id="28" name="Graphic 27" descr="Badge kruis met effen opvulling">
              <a:extLst>
                <a:ext uri="{FF2B5EF4-FFF2-40B4-BE49-F238E27FC236}">
                  <a16:creationId xmlns:a16="http://schemas.microsoft.com/office/drawing/2014/main" id="{59AE163C-B2A4-E994-D003-7E2C4B9E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66183" y="1623669"/>
              <a:ext cx="629817" cy="629817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CBEEC9-6987-7D33-4CB4-9C035061FE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775" y="3429000"/>
            <a:ext cx="627942" cy="6279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DA1472-9FD6-8F1E-0F37-ED06209045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5901" y="2074266"/>
            <a:ext cx="62794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4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6B6512-E337-EE8C-5BDE-D9C39468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431741" cy="1103066"/>
          </a:xfrm>
        </p:spPr>
        <p:txBody>
          <a:bodyPr/>
          <a:lstStyle/>
          <a:p>
            <a:r>
              <a:rPr lang="en-US"/>
              <a:t>Het </a:t>
            </a:r>
            <a:r>
              <a:rPr lang="en-US" err="1"/>
              <a:t>dienstverleningsmodel</a:t>
            </a:r>
            <a:endParaRPr lang="en-US"/>
          </a:p>
        </p:txBody>
      </p:sp>
      <p:pic>
        <p:nvPicPr>
          <p:cNvPr id="10" name="Afbeelding 9" descr="Afbeelding met vliegtuig, transport, buitenshuis, vlak&#10;&#10;Automatisch gegenereerde beschrijving">
            <a:extLst>
              <a:ext uri="{FF2B5EF4-FFF2-40B4-BE49-F238E27FC236}">
                <a16:creationId xmlns:a16="http://schemas.microsoft.com/office/drawing/2014/main" id="{34561C45-9B2B-EBA1-003E-9C3F0D0F5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6" r="5737" b="16587"/>
          <a:stretch/>
        </p:blipFill>
        <p:spPr>
          <a:xfrm>
            <a:off x="3060618" y="1871166"/>
            <a:ext cx="3744686" cy="25671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ADDDABD-DE73-6BC5-4828-3F89201EF271}"/>
              </a:ext>
            </a:extLst>
          </p:cNvPr>
          <p:cNvSpPr txBox="1"/>
          <p:nvPr/>
        </p:nvSpPr>
        <p:spPr>
          <a:xfrm>
            <a:off x="6844266" y="210916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Pilootproject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Zorg- en Welzijnsknooppunt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ZorgInformatieNetwerken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/>
                <a:ea typeface="+mn-ea"/>
                <a:cs typeface="+mn-cs"/>
              </a:rPr>
              <a:t>ELZ-Ambassadeurs</a:t>
            </a: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BFD18F-3A12-4F5E-A7C3-26EA9EBB104F}"/>
              </a:ext>
            </a:extLst>
          </p:cNvPr>
          <p:cNvSpPr/>
          <p:nvPr/>
        </p:nvSpPr>
        <p:spPr>
          <a:xfrm>
            <a:off x="183567" y="4751347"/>
            <a:ext cx="2312343" cy="12987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6905D0-7F56-FE8C-9487-00A0BA21C02D}"/>
              </a:ext>
            </a:extLst>
          </p:cNvPr>
          <p:cNvSpPr txBox="1"/>
          <p:nvPr/>
        </p:nvSpPr>
        <p:spPr>
          <a:xfrm>
            <a:off x="458549" y="521606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Eerstelijnsactoren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AC90AE4-0A85-322B-E8BD-9455ABE31E77}"/>
              </a:ext>
            </a:extLst>
          </p:cNvPr>
          <p:cNvSpPr/>
          <p:nvPr/>
        </p:nvSpPr>
        <p:spPr>
          <a:xfrm>
            <a:off x="2640650" y="4751347"/>
            <a:ext cx="2312343" cy="1298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5726F9-79AA-C717-61B5-58114A499141}"/>
              </a:ext>
            </a:extLst>
          </p:cNvPr>
          <p:cNvSpPr txBox="1"/>
          <p:nvPr/>
        </p:nvSpPr>
        <p:spPr>
          <a:xfrm>
            <a:off x="2783906" y="519938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Lokale middenstand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2736777-0803-34A1-2149-35FDD1435404}"/>
              </a:ext>
            </a:extLst>
          </p:cNvPr>
          <p:cNvSpPr/>
          <p:nvPr/>
        </p:nvSpPr>
        <p:spPr>
          <a:xfrm>
            <a:off x="5087342" y="4754121"/>
            <a:ext cx="2312343" cy="1298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287213-5303-5C5A-CFE9-CEE0FD2FA161}"/>
              </a:ext>
            </a:extLst>
          </p:cNvPr>
          <p:cNvSpPr txBox="1"/>
          <p:nvPr/>
        </p:nvSpPr>
        <p:spPr>
          <a:xfrm>
            <a:off x="5589793" y="523609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Vrijwilligers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40FE49-9B59-60BD-6E39-7820D7E63E20}"/>
              </a:ext>
            </a:extLst>
          </p:cNvPr>
          <p:cNvSpPr/>
          <p:nvPr/>
        </p:nvSpPr>
        <p:spPr>
          <a:xfrm>
            <a:off x="478971" y="6408632"/>
            <a:ext cx="9165772" cy="21242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89E8DD2-8FCA-6ADD-8429-98684181EC67}"/>
              </a:ext>
            </a:extLst>
          </p:cNvPr>
          <p:cNvSpPr/>
          <p:nvPr/>
        </p:nvSpPr>
        <p:spPr>
          <a:xfrm>
            <a:off x="1227667" y="6413788"/>
            <a:ext cx="296334" cy="198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4DEE7F9-2472-7539-514A-6F70E13C9BFC}"/>
              </a:ext>
            </a:extLst>
          </p:cNvPr>
          <p:cNvSpPr/>
          <p:nvPr/>
        </p:nvSpPr>
        <p:spPr>
          <a:xfrm>
            <a:off x="1913467" y="6413789"/>
            <a:ext cx="296334" cy="198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B1184C8-92B6-6251-5BDF-301BC350CC1B}"/>
              </a:ext>
            </a:extLst>
          </p:cNvPr>
          <p:cNvSpPr txBox="1"/>
          <p:nvPr/>
        </p:nvSpPr>
        <p:spPr>
          <a:xfrm>
            <a:off x="7780601" y="632514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Bestaand aanbod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2AA3F2-6EBC-F0DB-5F5B-B75DE182ED13}"/>
              </a:ext>
            </a:extLst>
          </p:cNvPr>
          <p:cNvSpPr/>
          <p:nvPr/>
        </p:nvSpPr>
        <p:spPr>
          <a:xfrm>
            <a:off x="7507092" y="4760836"/>
            <a:ext cx="2312343" cy="129877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00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4242C7E-BD21-823F-261F-241857B0A3EC}"/>
              </a:ext>
            </a:extLst>
          </p:cNvPr>
          <p:cNvSpPr txBox="1"/>
          <p:nvPr/>
        </p:nvSpPr>
        <p:spPr>
          <a:xfrm>
            <a:off x="7722843" y="5109616"/>
            <a:ext cx="195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Maatschappelijke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actoren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5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BC8C119-3DAF-D0AD-62C7-DA7DF10F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Standpunt ELZ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993971-51E5-4F09-82BB-F75C99A7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Inhoudelijk en budgettair te zwaar om uit te voeren binnen de mogelijkheden van een ELZ</a:t>
            </a:r>
          </a:p>
          <a:p>
            <a:r>
              <a:rPr lang="nl-NL" dirty="0"/>
              <a:t> MAAR: We blijven geloven in onze strategische doelstellingen en gaan door met het project</a:t>
            </a:r>
          </a:p>
          <a:p>
            <a:pPr lvl="1"/>
            <a:r>
              <a:rPr lang="nl-NL" dirty="0"/>
              <a:t> </a:t>
            </a:r>
            <a:r>
              <a:rPr lang="nl-NL" dirty="0" err="1"/>
              <a:t>Oplijsten</a:t>
            </a:r>
            <a:r>
              <a:rPr lang="nl-NL" dirty="0"/>
              <a:t> van lokale initiatieven binnen de 10 lokale besturen van ELZ Kempenland </a:t>
            </a:r>
          </a:p>
          <a:p>
            <a:pPr lvl="1"/>
            <a:r>
              <a:rPr lang="nl-NL" dirty="0"/>
              <a:t> Proef-initiatieven mogelijk</a:t>
            </a:r>
          </a:p>
          <a:p>
            <a:pPr lvl="2"/>
            <a:r>
              <a:rPr lang="nl-NL" dirty="0"/>
              <a:t>Zorg en welzijnsactoren dichter bij mekaar brengen</a:t>
            </a:r>
          </a:p>
          <a:p>
            <a:pPr lvl="2"/>
            <a:r>
              <a:rPr lang="nl-NL" dirty="0"/>
              <a:t>PZON kan zorgvraag makkelijk neerleggen</a:t>
            </a:r>
          </a:p>
          <a:p>
            <a:pPr marL="0" indent="0">
              <a:buNone/>
            </a:pP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639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9F31F-4BE6-89A6-1C04-8C8C3AA8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afgelopen activiteiten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CF10B-F15C-6016-5E97-0CF5D5A1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Middag-ontmoetingen </a:t>
            </a:r>
          </a:p>
          <a:p>
            <a:pPr lvl="1"/>
            <a:r>
              <a:rPr lang="nl-NL" dirty="0"/>
              <a:t> Bij het lokaal bestuur</a:t>
            </a:r>
          </a:p>
          <a:p>
            <a:pPr lvl="1"/>
            <a:r>
              <a:rPr lang="nl-NL" dirty="0"/>
              <a:t> Bij collega’s zorgverleners </a:t>
            </a:r>
          </a:p>
          <a:p>
            <a:r>
              <a:rPr lang="nl-NL" dirty="0"/>
              <a:t>Informatieve vergaderingen met beroepsgroepen met als doel informatie te delen tussen sociale dienst en beroepsgroepen </a:t>
            </a:r>
            <a:endParaRPr lang="nl-BE" dirty="0"/>
          </a:p>
          <a:p>
            <a:r>
              <a:rPr lang="nl-BE" dirty="0"/>
              <a:t>Evaluatie:</a:t>
            </a:r>
          </a:p>
          <a:p>
            <a:pPr lvl="1"/>
            <a:r>
              <a:rPr lang="nl-BE" dirty="0"/>
              <a:t> Wat ging goed?</a:t>
            </a:r>
          </a:p>
          <a:p>
            <a:pPr lvl="1"/>
            <a:r>
              <a:rPr lang="nl-BE" dirty="0"/>
              <a:t> Wat kan nog beter?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106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AEAC2-2BB0-8F03-6444-5F0803B0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Brainstorm nieuwe initiatieven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E68F35-6A00-701B-51ED-81D71B8F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kunnen we doen om het voor de PZON gemakkelijker te maken zijn vraag te stellen?</a:t>
            </a:r>
            <a:endParaRPr lang="nl-BE" dirty="0"/>
          </a:p>
        </p:txBody>
      </p:sp>
      <p:pic>
        <p:nvPicPr>
          <p:cNvPr id="1026" name="Picture 2" descr="De beste elektrische bakfietsen van 2019! Welke bakfiets kies jij?">
            <a:extLst>
              <a:ext uri="{FF2B5EF4-FFF2-40B4-BE49-F238E27FC236}">
                <a16:creationId xmlns:a16="http://schemas.microsoft.com/office/drawing/2014/main" id="{8131ADD8-E362-B27A-D915-DD670243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901">
            <a:off x="979774" y="3438525"/>
            <a:ext cx="3328986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tart-to-koffieklets: leer al spelenderwijs uw buren kennen | Antwerpen.be">
            <a:extLst>
              <a:ext uri="{FF2B5EF4-FFF2-40B4-BE49-F238E27FC236}">
                <a16:creationId xmlns:a16="http://schemas.microsoft.com/office/drawing/2014/main" id="{6AA7DBBB-0EE8-FA61-8766-01D5C4F5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333">
            <a:off x="4756377" y="3500374"/>
            <a:ext cx="4337047" cy="2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9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07DB-DE93-E8BA-34E9-2CBDA39CB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FABC9-8E1C-F8DB-3BE8-47000981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Brainstorm nieuwe initiatieven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60F616-7AD8-CF43-9424-D1EAC626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kunnen we doen om elkaar nog beter te leren kennen en elkaar te helpen?</a:t>
            </a:r>
            <a:endParaRPr lang="nl-BE" dirty="0"/>
          </a:p>
        </p:txBody>
      </p:sp>
      <p:pic>
        <p:nvPicPr>
          <p:cNvPr id="1034" name="Picture 10" descr="Opleiding">
            <a:extLst>
              <a:ext uri="{FF2B5EF4-FFF2-40B4-BE49-F238E27FC236}">
                <a16:creationId xmlns:a16="http://schemas.microsoft.com/office/drawing/2014/main" id="{D266EFB6-0BE7-77E5-B3ED-63304AF7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432">
            <a:off x="325871" y="4073384"/>
            <a:ext cx="5423545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twerkevent 2020 &amp; afscheid Herman Jurrius | CBM">
            <a:extLst>
              <a:ext uri="{FF2B5EF4-FFF2-40B4-BE49-F238E27FC236}">
                <a16:creationId xmlns:a16="http://schemas.microsoft.com/office/drawing/2014/main" id="{9E93DE26-315A-6D17-E4E6-B5C30360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376">
            <a:off x="5430901" y="2795417"/>
            <a:ext cx="375761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32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1AF9B2CE-B115-4DE6-B3C7-621C9DA299A5}" vid="{7EA9EA13-7EFD-42CF-9DEE-C0C97AEBF04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446</Words>
  <Application>Microsoft Office PowerPoint</Application>
  <PresentationFormat>Breedbeeld</PresentationFormat>
  <Paragraphs>71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23" baseType="lpstr">
      <vt:lpstr>.AppleSystemUIFont</vt:lpstr>
      <vt:lpstr>Apple Symbols</vt:lpstr>
      <vt:lpstr>Arial</vt:lpstr>
      <vt:lpstr>Calibri</vt:lpstr>
      <vt:lpstr>Fashion Fetish</vt:lpstr>
      <vt:lpstr>Flanders Art Sans</vt:lpstr>
      <vt:lpstr>Flanders Art Sans Medium</vt:lpstr>
      <vt:lpstr>FlandersArtSans-Bold</vt:lpstr>
      <vt:lpstr>FlandersArtSans-Light</vt:lpstr>
      <vt:lpstr>Futura Book BT</vt:lpstr>
      <vt:lpstr>Futura Heavy BT</vt:lpstr>
      <vt:lpstr>Segoe UI</vt:lpstr>
      <vt:lpstr>Systeemlettertype regulier</vt:lpstr>
      <vt:lpstr>1_Office-thema</vt:lpstr>
      <vt:lpstr>Zorg- &amp; Welzijnsknooppunten ZorgInformatieNetwerken ELZ-Ambassadeurs</vt:lpstr>
      <vt:lpstr>Startpunt:  Strategische doelstellingen ELZ</vt:lpstr>
      <vt:lpstr>Startpunt: Strategische doelstellingen ELZ</vt:lpstr>
      <vt:lpstr>   Waar staan we? </vt:lpstr>
      <vt:lpstr>Het dienstverleningsmodel</vt:lpstr>
      <vt:lpstr>Standpunt ELZ</vt:lpstr>
      <vt:lpstr>Evaluatie afgelopen activiteiten</vt:lpstr>
      <vt:lpstr>Brainstorm nieuwe initiatieven</vt:lpstr>
      <vt:lpstr>Brainstorm nieuwe initiatieven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Zorg- &amp; Welzijnsknooppunten ZorgInformatieNetwerken ELZ-Ambassadeurs</dc:title>
  <dc:creator>Sofie Dekeyser</dc:creator>
  <cp:lastModifiedBy>Sofie Dekeyser</cp:lastModifiedBy>
  <cp:revision>4</cp:revision>
  <dcterms:created xsi:type="dcterms:W3CDTF">2024-02-06T10:13:50Z</dcterms:created>
  <dcterms:modified xsi:type="dcterms:W3CDTF">2024-02-06T12:11:53Z</dcterms:modified>
</cp:coreProperties>
</file>