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1122" r:id="rId14"/>
    <p:sldId id="1121" r:id="rId15"/>
    <p:sldId id="1119" r:id="rId16"/>
    <p:sldId id="265" r:id="rId1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B8BA"/>
    <a:srgbClr val="588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8BF73-B182-4DAE-901D-0AE36B7C0FD2}" v="1" dt="2022-11-28T08:38:53.821"/>
    <p1510:client id="{C5F3DD03-C262-4FEE-9E30-A2048E829BA7}" v="129" dt="2023-02-27T07:13:36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Stijl, gemiddeld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26" autoAdjust="0"/>
  </p:normalViewPr>
  <p:slideViewPr>
    <p:cSldViewPr snapToGrid="0">
      <p:cViewPr varScale="1">
        <p:scale>
          <a:sx n="82" d="100"/>
          <a:sy n="82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513776-04AF-4CEB-BAC8-D3059DA0261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8D4DD6C7-A3C1-4E36-ACF6-8527BEDE02B4}">
      <dgm:prSet phldrT="[Tekst]" custT="1"/>
      <dgm:spPr>
        <a:solidFill>
          <a:srgbClr val="588B8E"/>
        </a:solidFill>
      </dgm:spPr>
      <dgm:t>
        <a:bodyPr/>
        <a:lstStyle/>
        <a:p>
          <a:r>
            <a:rPr lang="nl-BE" sz="2100" b="1" dirty="0">
              <a:latin typeface="FlandersArtSans-Regular" panose="00000500000000000000" pitchFamily="2" charset="0"/>
            </a:rPr>
            <a:t>Kennismaking</a:t>
          </a:r>
        </a:p>
      </dgm:t>
    </dgm:pt>
    <dgm:pt modelId="{15FA056E-7C34-422E-A0FE-8F86A5981A90}" type="parTrans" cxnId="{A3E3D1C2-4E37-42D7-AA6B-CD93D8C378F3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A39E6285-858F-4E39-8A1B-9D53C75A422C}" type="sibTrans" cxnId="{A3E3D1C2-4E37-42D7-AA6B-CD93D8C378F3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7E8A8932-8674-41CE-BE18-5912D805759F}">
      <dgm:prSet phldrT="[Tekst]" custT="1"/>
      <dgm:spPr>
        <a:solidFill>
          <a:srgbClr val="90B8BA">
            <a:alpha val="90000"/>
          </a:srgbClr>
        </a:solidFill>
      </dgm:spPr>
      <dgm:t>
        <a:bodyPr/>
        <a:lstStyle/>
        <a:p>
          <a:r>
            <a:rPr lang="nl-BE" sz="1800" dirty="0">
              <a:latin typeface="FlandersArtSans-Regular" panose="00000500000000000000" pitchFamily="2" charset="0"/>
            </a:rPr>
            <a:t>1u</a:t>
          </a:r>
        </a:p>
      </dgm:t>
    </dgm:pt>
    <dgm:pt modelId="{EA73E344-E909-446E-BF43-D0A033F3BD41}" type="parTrans" cxnId="{F48102E0-D54E-431A-A505-BB90C54C5BC1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9FB586AB-4C1B-4646-A2CB-E0CA80E827B4}" type="sibTrans" cxnId="{F48102E0-D54E-431A-A505-BB90C54C5BC1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A7920EF0-C38D-4BBF-9655-28CE75096B99}">
      <dgm:prSet phldrT="[Tekst]" custT="1"/>
      <dgm:spPr>
        <a:solidFill>
          <a:srgbClr val="90B8BA">
            <a:alpha val="90000"/>
          </a:srgbClr>
        </a:solidFill>
      </dgm:spPr>
      <dgm:t>
        <a:bodyPr/>
        <a:lstStyle/>
        <a:p>
          <a:r>
            <a:rPr lang="nl-BE" sz="1800" dirty="0">
              <a:latin typeface="FlandersArtSans-Regular" panose="00000500000000000000" pitchFamily="2" charset="0"/>
            </a:rPr>
            <a:t>Online</a:t>
          </a:r>
        </a:p>
      </dgm:t>
    </dgm:pt>
    <dgm:pt modelId="{4338BA96-25FA-47A2-9CE1-8BE176F0065D}" type="parTrans" cxnId="{E1E6E035-EF4D-4214-B573-2E2F3DD318B8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40CC62DA-070C-4C24-9757-DA5B47946143}" type="sibTrans" cxnId="{E1E6E035-EF4D-4214-B573-2E2F3DD318B8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D4D8FB12-CD16-4FEC-826D-B64746D7004C}">
      <dgm:prSet phldrT="[Tekst]" custT="1"/>
      <dgm:spPr>
        <a:solidFill>
          <a:srgbClr val="588B8E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49352" tIns="85344" rIns="149352" bIns="85344" numCol="1" spcCol="1270" anchor="ctr" anchorCtr="0"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100" b="1" kern="1200" dirty="0">
              <a:solidFill>
                <a:prstClr val="white"/>
              </a:solidFill>
              <a:latin typeface="FlandersArtSans-Regular" panose="00000500000000000000" pitchFamily="2" charset="0"/>
              <a:ea typeface="+mn-ea"/>
              <a:cs typeface="+mn-cs"/>
            </a:rPr>
            <a:t>Opleiding</a:t>
          </a:r>
        </a:p>
      </dgm:t>
    </dgm:pt>
    <dgm:pt modelId="{BA012101-4E82-433A-BF84-CA73CC353AF3}" type="parTrans" cxnId="{49A1C0C6-CC3F-4F30-B5CB-A1D5019E080D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752B1C58-F1D8-4422-B2B0-13740B740955}" type="sibTrans" cxnId="{49A1C0C6-CC3F-4F30-B5CB-A1D5019E080D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F701A01F-C3AD-46C2-A892-19B27A1EBC28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r>
            <a:rPr lang="nl-BE" sz="1800" dirty="0">
              <a:latin typeface="FlandersArtSans-Regular" panose="00000500000000000000" pitchFamily="2" charset="0"/>
            </a:rPr>
            <a:t>3u</a:t>
          </a:r>
        </a:p>
      </dgm:t>
    </dgm:pt>
    <dgm:pt modelId="{B2466837-EC53-430D-BE51-373A3FE05DF1}" type="parTrans" cxnId="{114CEE1F-D148-4E8D-BF01-4833CA47ABEB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E7B9225C-9DFA-4A8D-8498-BE93E9121B7C}" type="sibTrans" cxnId="{114CEE1F-D148-4E8D-BF01-4833CA47ABEB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CDE61978-0B71-4FF7-B3EA-2F0DE2EAE1F6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r>
            <a:rPr lang="nl-BE" sz="1800" dirty="0">
              <a:latin typeface="FlandersArtSans-Regular" panose="00000500000000000000" pitchFamily="2" charset="0"/>
            </a:rPr>
            <a:t>Live</a:t>
          </a:r>
        </a:p>
      </dgm:t>
    </dgm:pt>
    <dgm:pt modelId="{98314AB3-9079-4872-BD54-700F42C0E0EF}" type="parTrans" cxnId="{7D5CE5A9-D0E8-405A-90C5-0DA4E537EBB1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9DA15259-FC1A-4424-8686-777A4D713FDC}" type="sibTrans" cxnId="{7D5CE5A9-D0E8-405A-90C5-0DA4E537EBB1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FE0FCCE9-17D7-43A6-B77E-757C2D829179}">
      <dgm:prSet phldrT="[Tekst]" custT="1"/>
      <dgm:spPr>
        <a:solidFill>
          <a:srgbClr val="588B8E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49352" tIns="85344" rIns="149352" bIns="85344" numCol="1" spcCol="1270" anchor="ctr" anchorCtr="0"/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100" b="1" kern="1200" dirty="0">
              <a:solidFill>
                <a:prstClr val="white"/>
              </a:solidFill>
              <a:latin typeface="FlandersArtSans-Regular" panose="00000500000000000000" pitchFamily="2" charset="0"/>
              <a:ea typeface="+mn-ea"/>
              <a:cs typeface="+mn-cs"/>
            </a:rPr>
            <a:t>Intervisie</a:t>
          </a:r>
        </a:p>
      </dgm:t>
    </dgm:pt>
    <dgm:pt modelId="{E6D9565E-DACF-4209-ABDA-740FD539C870}" type="parTrans" cxnId="{CDD14F13-530B-4F56-B853-DCF4DDF0A472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3D9D787C-756D-40A4-BD70-31202D15DBB6}" type="sibTrans" cxnId="{CDD14F13-530B-4F56-B853-DCF4DDF0A472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E6DCFABD-7C22-4EBF-84EF-49AE491B57EE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3u</a:t>
          </a:r>
        </a:p>
      </dgm:t>
    </dgm:pt>
    <dgm:pt modelId="{21E57D8A-3BFD-4613-BC68-75E86DF55C61}" type="parTrans" cxnId="{3FB79F9F-F6E6-4EC3-A977-AD9F8F27302B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8A300055-FBDA-4FC5-AAB9-689BF5F6BA3C}" type="sibTrans" cxnId="{3FB79F9F-F6E6-4EC3-A977-AD9F8F27302B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F7DDB14D-3024-4990-962D-36D65CE48D09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Live</a:t>
          </a:r>
        </a:p>
      </dgm:t>
    </dgm:pt>
    <dgm:pt modelId="{1105B054-109E-40B7-890E-2585FAE604E4}" type="parTrans" cxnId="{AAB575E5-86BA-4597-B1A9-D4BDEB5B4691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F899D4D8-548D-4C5C-8684-FCB592159772}" type="sibTrans" cxnId="{AAB575E5-86BA-4597-B1A9-D4BDEB5B4691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9B6E8BDA-7CBF-41BB-9092-1930766B5FC0}">
      <dgm:prSet phldrT="[Tekst]" custT="1"/>
      <dgm:spPr>
        <a:solidFill>
          <a:srgbClr val="90B8BA">
            <a:alpha val="90000"/>
          </a:srgbClr>
        </a:solidFill>
      </dgm:spPr>
      <dgm:t>
        <a:bodyPr/>
        <a:lstStyle/>
        <a:p>
          <a:r>
            <a:rPr lang="nl-BE" sz="1800" dirty="0">
              <a:latin typeface="FlandersArtSans-Regular" panose="00000500000000000000" pitchFamily="2" charset="0"/>
            </a:rPr>
            <a:t>Doel:</a:t>
          </a:r>
        </a:p>
      </dgm:t>
    </dgm:pt>
    <dgm:pt modelId="{C7FC6151-2B01-454D-AC61-F85A68B3B5A5}" type="parTrans" cxnId="{C3F6012C-7014-46EB-B011-04199F0A9434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39DA6D56-BB50-4D19-8263-CC4B2D1F1E0E}" type="sibTrans" cxnId="{C3F6012C-7014-46EB-B011-04199F0A9434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8DD78081-AC4A-49B0-BE23-89F5C033D2E8}">
      <dgm:prSet phldrT="[Tekst]" custT="1"/>
      <dgm:spPr>
        <a:solidFill>
          <a:srgbClr val="90B8BA">
            <a:alpha val="90000"/>
          </a:srgbClr>
        </a:solidFill>
      </dgm:spPr>
      <dgm:t>
        <a:bodyPr/>
        <a:lstStyle/>
        <a:p>
          <a:r>
            <a:rPr lang="nl-BE" sz="1800" dirty="0">
              <a:latin typeface="FlandersArtSans-Regular" panose="00000500000000000000" pitchFamily="2" charset="0"/>
            </a:rPr>
            <a:t>Kennismaken</a:t>
          </a:r>
        </a:p>
      </dgm:t>
    </dgm:pt>
    <dgm:pt modelId="{687EE0AA-6A07-4297-A379-37B1E11B0DA4}" type="parTrans" cxnId="{5A933ED1-F6EC-4FAF-BC07-F43145BCE64F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CE6E2453-0A61-4739-BCCE-F9E6B533468C}" type="sibTrans" cxnId="{5A933ED1-F6EC-4FAF-BC07-F43145BCE64F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95AB4D80-B3B4-4529-9DD8-7E59A8321E42}">
      <dgm:prSet phldrT="[Tekst]" custT="1"/>
      <dgm:spPr>
        <a:solidFill>
          <a:srgbClr val="90B8BA">
            <a:alpha val="90000"/>
          </a:srgbClr>
        </a:solidFill>
      </dgm:spPr>
      <dgm:t>
        <a:bodyPr/>
        <a:lstStyle/>
        <a:p>
          <a:r>
            <a:rPr lang="nl-BE" sz="1800" dirty="0">
              <a:latin typeface="FlandersArtSans-Regular" panose="00000500000000000000" pitchFamily="2" charset="0"/>
            </a:rPr>
            <a:t>Verwachtingen afstemmen</a:t>
          </a:r>
        </a:p>
      </dgm:t>
    </dgm:pt>
    <dgm:pt modelId="{02F8EC8E-010D-4FBC-8260-9422DCB06FBD}" type="parTrans" cxnId="{65426A92-0410-4B50-B2BF-938C22E39AAD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21D82235-3C77-4C91-9CEE-AF2CDE8F8600}" type="sibTrans" cxnId="{65426A92-0410-4B50-B2BF-938C22E39AAD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241D2A60-D53D-40C4-BFFC-2F862DF3B52B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r>
            <a:rPr lang="nl-BE" sz="1800" dirty="0">
              <a:latin typeface="FlandersArtSans-Regular" panose="00000500000000000000" pitchFamily="2" charset="0"/>
            </a:rPr>
            <a:t>Inhoud:</a:t>
          </a:r>
        </a:p>
      </dgm:t>
    </dgm:pt>
    <dgm:pt modelId="{C5C3482D-5EC2-4B1C-8CE6-5047C3483211}" type="parTrans" cxnId="{2F2AD93F-76F0-490D-96BD-A2D9751AFC15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CC5DCC19-3E11-4244-8899-FB99BE09BF2B}" type="sibTrans" cxnId="{2F2AD93F-76F0-490D-96BD-A2D9751AFC15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CB63F5DA-01CE-4041-A4D5-BC1071A6FF53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r>
            <a:rPr lang="nl-BE" sz="1800" dirty="0">
              <a:latin typeface="FlandersArtSans-Regular" panose="00000500000000000000" pitchFamily="2" charset="0"/>
            </a:rPr>
            <a:t>Hoe Actief luisteren</a:t>
          </a:r>
        </a:p>
      </dgm:t>
    </dgm:pt>
    <dgm:pt modelId="{22F56BF6-42CB-4507-B3A9-BB1E9A6FCD8A}" type="parTrans" cxnId="{0F16D0E6-E6DF-484A-8560-7E4B47E13180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61BFF84D-8479-418C-B0D6-3B9071C64332}" type="sibTrans" cxnId="{0F16D0E6-E6DF-484A-8560-7E4B47E13180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D5414882-4FB5-4625-903E-BAA8D3975A6B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r>
            <a:rPr lang="nl-NL" sz="1800" u="none" dirty="0">
              <a:latin typeface="FlandersArtSans-Regular" panose="00000500000000000000" pitchFamily="2" charset="0"/>
            </a:rPr>
            <a:t>Verschil: empathie - empathisch lijden - emotionele afstomping</a:t>
          </a:r>
          <a:endParaRPr lang="nl-BE" sz="1800" dirty="0">
            <a:latin typeface="FlandersArtSans-Regular" panose="00000500000000000000" pitchFamily="2" charset="0"/>
          </a:endParaRPr>
        </a:p>
      </dgm:t>
    </dgm:pt>
    <dgm:pt modelId="{89DCA224-5D46-489B-BD89-E3BDE33DB4A7}" type="parTrans" cxnId="{C65D1AFE-BEBE-428E-BA54-11A2BF96C11E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7303F1CA-5CA7-4D16-8C2D-0FA0B942BB50}" type="sibTrans" cxnId="{C65D1AFE-BEBE-428E-BA54-11A2BF96C11E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69933C46-ACB8-47F0-95BC-F61747B449B4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Minimaal 6 maanden na opleiding</a:t>
          </a:r>
        </a:p>
      </dgm:t>
    </dgm:pt>
    <dgm:pt modelId="{BCF83F8D-184B-4FD3-8FE1-098447A6ACBE}" type="parTrans" cxnId="{D7A7B543-FBCA-4101-8B0E-FD71062428A2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16713FFB-90FC-4698-94E2-C8B46CD62BB7}" type="sibTrans" cxnId="{D7A7B543-FBCA-4101-8B0E-FD71062428A2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2D1419DA-E6D0-4ECE-959A-D39261637698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r>
            <a:rPr lang="nl-BE" sz="1800" dirty="0">
              <a:latin typeface="FlandersArtSans-Regular" panose="00000500000000000000" pitchFamily="2" charset="0"/>
            </a:rPr>
            <a:t>Omgaan met </a:t>
          </a:r>
          <a:r>
            <a:rPr lang="nl-BE" sz="1800" dirty="0" err="1">
              <a:latin typeface="FlandersArtSans-Regular" panose="00000500000000000000" pitchFamily="2" charset="0"/>
            </a:rPr>
            <a:t>zorgvermijders</a:t>
          </a:r>
          <a:endParaRPr lang="nl-BE" sz="1800" dirty="0">
            <a:latin typeface="FlandersArtSans-Regular" panose="00000500000000000000" pitchFamily="2" charset="0"/>
          </a:endParaRPr>
        </a:p>
      </dgm:t>
    </dgm:pt>
    <dgm:pt modelId="{9A951364-B996-49C8-B835-D525236FCD1D}" type="parTrans" cxnId="{18DC75D1-2746-4611-BBC7-438AAE170E7C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8E59851C-0E30-4366-BEEA-266C93574E0C}" type="sibTrans" cxnId="{18DC75D1-2746-4611-BBC7-438AAE170E7C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C523AE9A-30A7-469D-9555-940DC1E28EAB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Indien nodig periodieke herhaling</a:t>
          </a:r>
        </a:p>
      </dgm:t>
    </dgm:pt>
    <dgm:pt modelId="{CA3582D5-957D-418B-8710-47AF151975C6}" type="parTrans" cxnId="{9A3F25F5-8F9E-42F7-B6E8-80152F70AD8B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CF73A807-2173-4DEC-96CE-B51EA16B4C1D}" type="sibTrans" cxnId="{9A3F25F5-8F9E-42F7-B6E8-80152F70AD8B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2C2BEDDA-5202-49FA-AD9C-6F6B8687001B}">
      <dgm:prSet phldrT="[Tekst]" custT="1"/>
      <dgm:spPr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2014" tIns="112014" rIns="149352" bIns="168021" numCol="1" spcCol="1270" anchor="t" anchorCtr="0"/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BE" sz="21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FlandersArtSans-Regular" panose="00000500000000000000" pitchFamily="2" charset="0"/>
            <a:ea typeface="+mn-ea"/>
            <a:cs typeface="+mn-cs"/>
          </a:endParaRPr>
        </a:p>
      </dgm:t>
    </dgm:pt>
    <dgm:pt modelId="{A761ECD3-20B2-46A9-9E98-0A27A13573C5}" type="parTrans" cxnId="{9D671413-885B-469B-B7AF-6AA7C359E3C9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0C40B657-6C7F-4ABC-9BB2-E096BF7FABB8}" type="sibTrans" cxnId="{9D671413-885B-469B-B7AF-6AA7C359E3C9}">
      <dgm:prSet/>
      <dgm:spPr/>
      <dgm:t>
        <a:bodyPr/>
        <a:lstStyle/>
        <a:p>
          <a:endParaRPr lang="nl-BE">
            <a:latin typeface="FlandersArtSans-Regular" panose="00000500000000000000" pitchFamily="2" charset="0"/>
          </a:endParaRPr>
        </a:p>
      </dgm:t>
    </dgm:pt>
    <dgm:pt modelId="{30C6761B-37F9-4435-98FB-6C82AD283843}" type="pres">
      <dgm:prSet presAssocID="{35513776-04AF-4CEB-BAC8-D3059DA0261A}" presName="Name0" presStyleCnt="0">
        <dgm:presLayoutVars>
          <dgm:dir/>
          <dgm:animLvl val="lvl"/>
          <dgm:resizeHandles val="exact"/>
        </dgm:presLayoutVars>
      </dgm:prSet>
      <dgm:spPr/>
    </dgm:pt>
    <dgm:pt modelId="{BECDB89A-81E6-4088-BF16-8686842B2D4A}" type="pres">
      <dgm:prSet presAssocID="{8D4DD6C7-A3C1-4E36-ACF6-8527BEDE02B4}" presName="composite" presStyleCnt="0"/>
      <dgm:spPr/>
    </dgm:pt>
    <dgm:pt modelId="{51F380FB-74B4-4337-AC12-53D2178592AB}" type="pres">
      <dgm:prSet presAssocID="{8D4DD6C7-A3C1-4E36-ACF6-8527BEDE02B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52BDE37-1D7A-4F42-8A9C-6E4C53239961}" type="pres">
      <dgm:prSet presAssocID="{8D4DD6C7-A3C1-4E36-ACF6-8527BEDE02B4}" presName="desTx" presStyleLbl="alignAccFollowNode1" presStyleIdx="0" presStyleCnt="3" custLinFactNeighborX="-523" custLinFactNeighborY="45">
        <dgm:presLayoutVars>
          <dgm:bulletEnabled val="1"/>
        </dgm:presLayoutVars>
      </dgm:prSet>
      <dgm:spPr/>
    </dgm:pt>
    <dgm:pt modelId="{049477EC-6337-4B77-A6C1-AE537ACAD5EE}" type="pres">
      <dgm:prSet presAssocID="{A39E6285-858F-4E39-8A1B-9D53C75A422C}" presName="space" presStyleCnt="0"/>
      <dgm:spPr/>
    </dgm:pt>
    <dgm:pt modelId="{9E810054-64A0-4DAE-9A8F-549283772F8D}" type="pres">
      <dgm:prSet presAssocID="{D4D8FB12-CD16-4FEC-826D-B64746D7004C}" presName="composite" presStyleCnt="0"/>
      <dgm:spPr/>
    </dgm:pt>
    <dgm:pt modelId="{718B07A3-EB27-4A44-AA79-52942230ECED}" type="pres">
      <dgm:prSet presAssocID="{D4D8FB12-CD16-4FEC-826D-B64746D7004C}" presName="parTx" presStyleLbl="alignNode1" presStyleIdx="1" presStyleCnt="3">
        <dgm:presLayoutVars>
          <dgm:chMax val="0"/>
          <dgm:chPref val="0"/>
          <dgm:bulletEnabled val="1"/>
        </dgm:presLayoutVars>
      </dgm:prSet>
      <dgm:spPr>
        <a:xfrm>
          <a:off x="2755106" y="260285"/>
          <a:ext cx="2414587" cy="604800"/>
        </a:xfrm>
        <a:prstGeom prst="rect">
          <a:avLst/>
        </a:prstGeom>
      </dgm:spPr>
    </dgm:pt>
    <dgm:pt modelId="{48EA091A-CDA5-4886-9B18-337B57D1EF8F}" type="pres">
      <dgm:prSet presAssocID="{D4D8FB12-CD16-4FEC-826D-B64746D7004C}" presName="desTx" presStyleLbl="alignAccFollowNode1" presStyleIdx="1" presStyleCnt="3">
        <dgm:presLayoutVars>
          <dgm:bulletEnabled val="1"/>
        </dgm:presLayoutVars>
      </dgm:prSet>
      <dgm:spPr>
        <a:xfrm>
          <a:off x="2755106" y="865085"/>
          <a:ext cx="2414587" cy="3793761"/>
        </a:xfrm>
        <a:prstGeom prst="rect">
          <a:avLst/>
        </a:prstGeom>
      </dgm:spPr>
    </dgm:pt>
    <dgm:pt modelId="{44DB864C-D0EA-4922-867F-E0FD49B39108}" type="pres">
      <dgm:prSet presAssocID="{752B1C58-F1D8-4422-B2B0-13740B740955}" presName="space" presStyleCnt="0"/>
      <dgm:spPr/>
    </dgm:pt>
    <dgm:pt modelId="{F1FA5571-1A8F-44C1-B25A-D0F5FDFDE68D}" type="pres">
      <dgm:prSet presAssocID="{FE0FCCE9-17D7-43A6-B77E-757C2D829179}" presName="composite" presStyleCnt="0"/>
      <dgm:spPr/>
    </dgm:pt>
    <dgm:pt modelId="{15BC7CBD-A2DE-496F-B3E2-F58C3B42C853}" type="pres">
      <dgm:prSet presAssocID="{FE0FCCE9-17D7-43A6-B77E-757C2D829179}" presName="parTx" presStyleLbl="alignNode1" presStyleIdx="2" presStyleCnt="3" custLinFactNeighborX="38711" custLinFactNeighborY="666">
        <dgm:presLayoutVars>
          <dgm:chMax val="0"/>
          <dgm:chPref val="0"/>
          <dgm:bulletEnabled val="1"/>
        </dgm:presLayoutVars>
      </dgm:prSet>
      <dgm:spPr>
        <a:xfrm>
          <a:off x="5507735" y="260285"/>
          <a:ext cx="2414587" cy="604800"/>
        </a:xfrm>
        <a:prstGeom prst="rect">
          <a:avLst/>
        </a:prstGeom>
      </dgm:spPr>
    </dgm:pt>
    <dgm:pt modelId="{4257F5F9-A435-4903-8BAF-A2098C6EB030}" type="pres">
      <dgm:prSet presAssocID="{FE0FCCE9-17D7-43A6-B77E-757C2D829179}" presName="desTx" presStyleLbl="alignAccFollowNode1" presStyleIdx="2" presStyleCnt="3">
        <dgm:presLayoutVars>
          <dgm:bulletEnabled val="1"/>
        </dgm:presLayoutVars>
      </dgm:prSet>
      <dgm:spPr>
        <a:xfrm>
          <a:off x="5507735" y="865085"/>
          <a:ext cx="2414587" cy="3793761"/>
        </a:xfrm>
        <a:prstGeom prst="rect">
          <a:avLst/>
        </a:prstGeom>
      </dgm:spPr>
    </dgm:pt>
  </dgm:ptLst>
  <dgm:cxnLst>
    <dgm:cxn modelId="{9D671413-885B-469B-B7AF-6AA7C359E3C9}" srcId="{FE0FCCE9-17D7-43A6-B77E-757C2D829179}" destId="{2C2BEDDA-5202-49FA-AD9C-6F6B8687001B}" srcOrd="4" destOrd="0" parTransId="{A761ECD3-20B2-46A9-9E98-0A27A13573C5}" sibTransId="{0C40B657-6C7F-4ABC-9BB2-E096BF7FABB8}"/>
    <dgm:cxn modelId="{CDD14F13-530B-4F56-B853-DCF4DDF0A472}" srcId="{35513776-04AF-4CEB-BAC8-D3059DA0261A}" destId="{FE0FCCE9-17D7-43A6-B77E-757C2D829179}" srcOrd="2" destOrd="0" parTransId="{E6D9565E-DACF-4209-ABDA-740FD539C870}" sibTransId="{3D9D787C-756D-40A4-BD70-31202D15DBB6}"/>
    <dgm:cxn modelId="{C2F1AF17-D848-402E-81F0-B0B36501F7D6}" type="presOf" srcId="{D5414882-4FB5-4625-903E-BAA8D3975A6B}" destId="{48EA091A-CDA5-4886-9B18-337B57D1EF8F}" srcOrd="0" destOrd="4" presId="urn:microsoft.com/office/officeart/2005/8/layout/hList1"/>
    <dgm:cxn modelId="{D614AA1C-F1B2-4846-A84D-7253E9A316FF}" type="presOf" srcId="{69933C46-ACB8-47F0-95BC-F61747B449B4}" destId="{4257F5F9-A435-4903-8BAF-A2098C6EB030}" srcOrd="0" destOrd="2" presId="urn:microsoft.com/office/officeart/2005/8/layout/hList1"/>
    <dgm:cxn modelId="{114CEE1F-D148-4E8D-BF01-4833CA47ABEB}" srcId="{D4D8FB12-CD16-4FEC-826D-B64746D7004C}" destId="{F701A01F-C3AD-46C2-A892-19B27A1EBC28}" srcOrd="0" destOrd="0" parTransId="{B2466837-EC53-430D-BE51-373A3FE05DF1}" sibTransId="{E7B9225C-9DFA-4A8D-8498-BE93E9121B7C}"/>
    <dgm:cxn modelId="{C3F6012C-7014-46EB-B011-04199F0A9434}" srcId="{8D4DD6C7-A3C1-4E36-ACF6-8527BEDE02B4}" destId="{9B6E8BDA-7CBF-41BB-9092-1930766B5FC0}" srcOrd="2" destOrd="0" parTransId="{C7FC6151-2B01-454D-AC61-F85A68B3B5A5}" sibTransId="{39DA6D56-BB50-4D19-8263-CC4B2D1F1E0E}"/>
    <dgm:cxn modelId="{E1E6E035-EF4D-4214-B573-2E2F3DD318B8}" srcId="{8D4DD6C7-A3C1-4E36-ACF6-8527BEDE02B4}" destId="{A7920EF0-C38D-4BBF-9655-28CE75096B99}" srcOrd="1" destOrd="0" parTransId="{4338BA96-25FA-47A2-9CE1-8BE176F0065D}" sibTransId="{40CC62DA-070C-4C24-9757-DA5B47946143}"/>
    <dgm:cxn modelId="{AC40CB37-BE1E-40FA-90D4-D4F7FC4F9B7D}" type="presOf" srcId="{8DD78081-AC4A-49B0-BE23-89F5C033D2E8}" destId="{152BDE37-1D7A-4F42-8A9C-6E4C53239961}" srcOrd="0" destOrd="3" presId="urn:microsoft.com/office/officeart/2005/8/layout/hList1"/>
    <dgm:cxn modelId="{2F2AD93F-76F0-490D-96BD-A2D9751AFC15}" srcId="{D4D8FB12-CD16-4FEC-826D-B64746D7004C}" destId="{241D2A60-D53D-40C4-BFFC-2F862DF3B52B}" srcOrd="2" destOrd="0" parTransId="{C5C3482D-5EC2-4B1C-8CE6-5047C3483211}" sibTransId="{CC5DCC19-3E11-4244-8899-FB99BE09BF2B}"/>
    <dgm:cxn modelId="{D7A7B543-FBCA-4101-8B0E-FD71062428A2}" srcId="{FE0FCCE9-17D7-43A6-B77E-757C2D829179}" destId="{69933C46-ACB8-47F0-95BC-F61747B449B4}" srcOrd="2" destOrd="0" parTransId="{BCF83F8D-184B-4FD3-8FE1-098447A6ACBE}" sibTransId="{16713FFB-90FC-4698-94E2-C8B46CD62BB7}"/>
    <dgm:cxn modelId="{949FF76A-D662-433E-98E1-821C1FACFACE}" type="presOf" srcId="{7E8A8932-8674-41CE-BE18-5912D805759F}" destId="{152BDE37-1D7A-4F42-8A9C-6E4C53239961}" srcOrd="0" destOrd="0" presId="urn:microsoft.com/office/officeart/2005/8/layout/hList1"/>
    <dgm:cxn modelId="{7ACC4E59-B438-4875-AA07-91E0521FFEBC}" type="presOf" srcId="{CDE61978-0B71-4FF7-B3EA-2F0DE2EAE1F6}" destId="{48EA091A-CDA5-4886-9B18-337B57D1EF8F}" srcOrd="0" destOrd="1" presId="urn:microsoft.com/office/officeart/2005/8/layout/hList1"/>
    <dgm:cxn modelId="{069FEC89-1B9F-48AA-88F7-226ECF75D10E}" type="presOf" srcId="{95AB4D80-B3B4-4529-9DD8-7E59A8321E42}" destId="{152BDE37-1D7A-4F42-8A9C-6E4C53239961}" srcOrd="0" destOrd="4" presId="urn:microsoft.com/office/officeart/2005/8/layout/hList1"/>
    <dgm:cxn modelId="{9162BE8B-C2F2-4586-AAEB-21200B41B297}" type="presOf" srcId="{2C2BEDDA-5202-49FA-AD9C-6F6B8687001B}" destId="{4257F5F9-A435-4903-8BAF-A2098C6EB030}" srcOrd="0" destOrd="4" presId="urn:microsoft.com/office/officeart/2005/8/layout/hList1"/>
    <dgm:cxn modelId="{11550B92-EB85-47F6-B58E-C3EC6F00FEF3}" type="presOf" srcId="{F7DDB14D-3024-4990-962D-36D65CE48D09}" destId="{4257F5F9-A435-4903-8BAF-A2098C6EB030}" srcOrd="0" destOrd="1" presId="urn:microsoft.com/office/officeart/2005/8/layout/hList1"/>
    <dgm:cxn modelId="{65426A92-0410-4B50-B2BF-938C22E39AAD}" srcId="{9B6E8BDA-7CBF-41BB-9092-1930766B5FC0}" destId="{95AB4D80-B3B4-4529-9DD8-7E59A8321E42}" srcOrd="1" destOrd="0" parTransId="{02F8EC8E-010D-4FBC-8260-9422DCB06FBD}" sibTransId="{21D82235-3C77-4C91-9CEE-AF2CDE8F8600}"/>
    <dgm:cxn modelId="{5A830E9E-87D2-4442-8959-9AB44A69FA53}" type="presOf" srcId="{FE0FCCE9-17D7-43A6-B77E-757C2D829179}" destId="{15BC7CBD-A2DE-496F-B3E2-F58C3B42C853}" srcOrd="0" destOrd="0" presId="urn:microsoft.com/office/officeart/2005/8/layout/hList1"/>
    <dgm:cxn modelId="{3FB79F9F-F6E6-4EC3-A977-AD9F8F27302B}" srcId="{FE0FCCE9-17D7-43A6-B77E-757C2D829179}" destId="{E6DCFABD-7C22-4EBF-84EF-49AE491B57EE}" srcOrd="0" destOrd="0" parTransId="{21E57D8A-3BFD-4613-BC68-75E86DF55C61}" sibTransId="{8A300055-FBDA-4FC5-AAB9-689BF5F6BA3C}"/>
    <dgm:cxn modelId="{B57F12A1-8EF3-4E8C-BD15-4B0D2A33326E}" type="presOf" srcId="{A7920EF0-C38D-4BBF-9655-28CE75096B99}" destId="{152BDE37-1D7A-4F42-8A9C-6E4C53239961}" srcOrd="0" destOrd="1" presId="urn:microsoft.com/office/officeart/2005/8/layout/hList1"/>
    <dgm:cxn modelId="{959333A8-C27A-4E8E-A9AC-F7322C539A27}" type="presOf" srcId="{241D2A60-D53D-40C4-BFFC-2F862DF3B52B}" destId="{48EA091A-CDA5-4886-9B18-337B57D1EF8F}" srcOrd="0" destOrd="2" presId="urn:microsoft.com/office/officeart/2005/8/layout/hList1"/>
    <dgm:cxn modelId="{7D5CE5A9-D0E8-405A-90C5-0DA4E537EBB1}" srcId="{D4D8FB12-CD16-4FEC-826D-B64746D7004C}" destId="{CDE61978-0B71-4FF7-B3EA-2F0DE2EAE1F6}" srcOrd="1" destOrd="0" parTransId="{98314AB3-9079-4872-BD54-700F42C0E0EF}" sibTransId="{9DA15259-FC1A-4424-8686-777A4D713FDC}"/>
    <dgm:cxn modelId="{4BB3B8AA-178E-42D5-A59E-DF6F6F04EA15}" type="presOf" srcId="{2D1419DA-E6D0-4ECE-959A-D39261637698}" destId="{48EA091A-CDA5-4886-9B18-337B57D1EF8F}" srcOrd="0" destOrd="5" presId="urn:microsoft.com/office/officeart/2005/8/layout/hList1"/>
    <dgm:cxn modelId="{8C95ACB0-EFEB-422E-B13D-D09E8C3B31F0}" type="presOf" srcId="{8D4DD6C7-A3C1-4E36-ACF6-8527BEDE02B4}" destId="{51F380FB-74B4-4337-AC12-53D2178592AB}" srcOrd="0" destOrd="0" presId="urn:microsoft.com/office/officeart/2005/8/layout/hList1"/>
    <dgm:cxn modelId="{66CCA5B3-608B-4979-9FF5-A248D225EA4B}" type="presOf" srcId="{35513776-04AF-4CEB-BAC8-D3059DA0261A}" destId="{30C6761B-37F9-4435-98FB-6C82AD283843}" srcOrd="0" destOrd="0" presId="urn:microsoft.com/office/officeart/2005/8/layout/hList1"/>
    <dgm:cxn modelId="{A3E3D1C2-4E37-42D7-AA6B-CD93D8C378F3}" srcId="{35513776-04AF-4CEB-BAC8-D3059DA0261A}" destId="{8D4DD6C7-A3C1-4E36-ACF6-8527BEDE02B4}" srcOrd="0" destOrd="0" parTransId="{15FA056E-7C34-422E-A0FE-8F86A5981A90}" sibTransId="{A39E6285-858F-4E39-8A1B-9D53C75A422C}"/>
    <dgm:cxn modelId="{AAB66FC3-6E5B-4520-B120-95A99A986C74}" type="presOf" srcId="{D4D8FB12-CD16-4FEC-826D-B64746D7004C}" destId="{718B07A3-EB27-4A44-AA79-52942230ECED}" srcOrd="0" destOrd="0" presId="urn:microsoft.com/office/officeart/2005/8/layout/hList1"/>
    <dgm:cxn modelId="{49A1C0C6-CC3F-4F30-B5CB-A1D5019E080D}" srcId="{35513776-04AF-4CEB-BAC8-D3059DA0261A}" destId="{D4D8FB12-CD16-4FEC-826D-B64746D7004C}" srcOrd="1" destOrd="0" parTransId="{BA012101-4E82-433A-BF84-CA73CC353AF3}" sibTransId="{752B1C58-F1D8-4422-B2B0-13740B740955}"/>
    <dgm:cxn modelId="{5603BCCD-E050-43EE-A163-CD15F3A4A4C2}" type="presOf" srcId="{F701A01F-C3AD-46C2-A892-19B27A1EBC28}" destId="{48EA091A-CDA5-4886-9B18-337B57D1EF8F}" srcOrd="0" destOrd="0" presId="urn:microsoft.com/office/officeart/2005/8/layout/hList1"/>
    <dgm:cxn modelId="{5A933ED1-F6EC-4FAF-BC07-F43145BCE64F}" srcId="{9B6E8BDA-7CBF-41BB-9092-1930766B5FC0}" destId="{8DD78081-AC4A-49B0-BE23-89F5C033D2E8}" srcOrd="0" destOrd="0" parTransId="{687EE0AA-6A07-4297-A379-37B1E11B0DA4}" sibTransId="{CE6E2453-0A61-4739-BCCE-F9E6B533468C}"/>
    <dgm:cxn modelId="{18DC75D1-2746-4611-BBC7-438AAE170E7C}" srcId="{241D2A60-D53D-40C4-BFFC-2F862DF3B52B}" destId="{2D1419DA-E6D0-4ECE-959A-D39261637698}" srcOrd="2" destOrd="0" parTransId="{9A951364-B996-49C8-B835-D525236FCD1D}" sibTransId="{8E59851C-0E30-4366-BEEA-266C93574E0C}"/>
    <dgm:cxn modelId="{5B3806D7-A006-4347-9A10-A3895C81C64B}" type="presOf" srcId="{9B6E8BDA-7CBF-41BB-9092-1930766B5FC0}" destId="{152BDE37-1D7A-4F42-8A9C-6E4C53239961}" srcOrd="0" destOrd="2" presId="urn:microsoft.com/office/officeart/2005/8/layout/hList1"/>
    <dgm:cxn modelId="{F48102E0-D54E-431A-A505-BB90C54C5BC1}" srcId="{8D4DD6C7-A3C1-4E36-ACF6-8527BEDE02B4}" destId="{7E8A8932-8674-41CE-BE18-5912D805759F}" srcOrd="0" destOrd="0" parTransId="{EA73E344-E909-446E-BF43-D0A033F3BD41}" sibTransId="{9FB586AB-4C1B-4646-A2CB-E0CA80E827B4}"/>
    <dgm:cxn modelId="{AAB575E5-86BA-4597-B1A9-D4BDEB5B4691}" srcId="{FE0FCCE9-17D7-43A6-B77E-757C2D829179}" destId="{F7DDB14D-3024-4990-962D-36D65CE48D09}" srcOrd="1" destOrd="0" parTransId="{1105B054-109E-40B7-890E-2585FAE604E4}" sibTransId="{F899D4D8-548D-4C5C-8684-FCB592159772}"/>
    <dgm:cxn modelId="{0F16D0E6-E6DF-484A-8560-7E4B47E13180}" srcId="{241D2A60-D53D-40C4-BFFC-2F862DF3B52B}" destId="{CB63F5DA-01CE-4041-A4D5-BC1071A6FF53}" srcOrd="0" destOrd="0" parTransId="{22F56BF6-42CB-4507-B3A9-BB1E9A6FCD8A}" sibTransId="{61BFF84D-8479-418C-B0D6-3B9071C64332}"/>
    <dgm:cxn modelId="{A7A629EF-4423-44C1-AD1B-65128A26625C}" type="presOf" srcId="{C523AE9A-30A7-469D-9555-940DC1E28EAB}" destId="{4257F5F9-A435-4903-8BAF-A2098C6EB030}" srcOrd="0" destOrd="3" presId="urn:microsoft.com/office/officeart/2005/8/layout/hList1"/>
    <dgm:cxn modelId="{9A3F25F5-8F9E-42F7-B6E8-80152F70AD8B}" srcId="{FE0FCCE9-17D7-43A6-B77E-757C2D829179}" destId="{C523AE9A-30A7-469D-9555-940DC1E28EAB}" srcOrd="3" destOrd="0" parTransId="{CA3582D5-957D-418B-8710-47AF151975C6}" sibTransId="{CF73A807-2173-4DEC-96CE-B51EA16B4C1D}"/>
    <dgm:cxn modelId="{3A2611F6-38EC-4FCA-91E4-76840F14D0B8}" type="presOf" srcId="{E6DCFABD-7C22-4EBF-84EF-49AE491B57EE}" destId="{4257F5F9-A435-4903-8BAF-A2098C6EB030}" srcOrd="0" destOrd="0" presId="urn:microsoft.com/office/officeart/2005/8/layout/hList1"/>
    <dgm:cxn modelId="{C65D1AFE-BEBE-428E-BA54-11A2BF96C11E}" srcId="{241D2A60-D53D-40C4-BFFC-2F862DF3B52B}" destId="{D5414882-4FB5-4625-903E-BAA8D3975A6B}" srcOrd="1" destOrd="0" parTransId="{89DCA224-5D46-489B-BD89-E3BDE33DB4A7}" sibTransId="{7303F1CA-5CA7-4D16-8C2D-0FA0B942BB50}"/>
    <dgm:cxn modelId="{75E746FF-E524-4B9C-A8CF-677E745DC08A}" type="presOf" srcId="{CB63F5DA-01CE-4041-A4D5-BC1071A6FF53}" destId="{48EA091A-CDA5-4886-9B18-337B57D1EF8F}" srcOrd="0" destOrd="3" presId="urn:microsoft.com/office/officeart/2005/8/layout/hList1"/>
    <dgm:cxn modelId="{AD4367C3-5174-4AEA-A7B4-26C8E86E6058}" type="presParOf" srcId="{30C6761B-37F9-4435-98FB-6C82AD283843}" destId="{BECDB89A-81E6-4088-BF16-8686842B2D4A}" srcOrd="0" destOrd="0" presId="urn:microsoft.com/office/officeart/2005/8/layout/hList1"/>
    <dgm:cxn modelId="{BA0D508A-7A3B-4B60-AF09-9F2F3746DE31}" type="presParOf" srcId="{BECDB89A-81E6-4088-BF16-8686842B2D4A}" destId="{51F380FB-74B4-4337-AC12-53D2178592AB}" srcOrd="0" destOrd="0" presId="urn:microsoft.com/office/officeart/2005/8/layout/hList1"/>
    <dgm:cxn modelId="{D909170E-9789-44D1-909C-706C6926AD06}" type="presParOf" srcId="{BECDB89A-81E6-4088-BF16-8686842B2D4A}" destId="{152BDE37-1D7A-4F42-8A9C-6E4C53239961}" srcOrd="1" destOrd="0" presId="urn:microsoft.com/office/officeart/2005/8/layout/hList1"/>
    <dgm:cxn modelId="{D280FA79-CEFA-4FF5-A2ED-2313D557ACB1}" type="presParOf" srcId="{30C6761B-37F9-4435-98FB-6C82AD283843}" destId="{049477EC-6337-4B77-A6C1-AE537ACAD5EE}" srcOrd="1" destOrd="0" presId="urn:microsoft.com/office/officeart/2005/8/layout/hList1"/>
    <dgm:cxn modelId="{E46E8EBF-17AA-4D70-A5EC-22B47256871F}" type="presParOf" srcId="{30C6761B-37F9-4435-98FB-6C82AD283843}" destId="{9E810054-64A0-4DAE-9A8F-549283772F8D}" srcOrd="2" destOrd="0" presId="urn:microsoft.com/office/officeart/2005/8/layout/hList1"/>
    <dgm:cxn modelId="{4075C491-D9EC-4A09-A7CB-955F9C5ABE4A}" type="presParOf" srcId="{9E810054-64A0-4DAE-9A8F-549283772F8D}" destId="{718B07A3-EB27-4A44-AA79-52942230ECED}" srcOrd="0" destOrd="0" presId="urn:microsoft.com/office/officeart/2005/8/layout/hList1"/>
    <dgm:cxn modelId="{D7B4CBCA-6D35-45A4-81C3-D0844D318A4F}" type="presParOf" srcId="{9E810054-64A0-4DAE-9A8F-549283772F8D}" destId="{48EA091A-CDA5-4886-9B18-337B57D1EF8F}" srcOrd="1" destOrd="0" presId="urn:microsoft.com/office/officeart/2005/8/layout/hList1"/>
    <dgm:cxn modelId="{138991C1-8A0D-410F-B20F-46852EF39868}" type="presParOf" srcId="{30C6761B-37F9-4435-98FB-6C82AD283843}" destId="{44DB864C-D0EA-4922-867F-E0FD49B39108}" srcOrd="3" destOrd="0" presId="urn:microsoft.com/office/officeart/2005/8/layout/hList1"/>
    <dgm:cxn modelId="{3948D409-3BA1-4FD7-B94F-81EE49A5AFA9}" type="presParOf" srcId="{30C6761B-37F9-4435-98FB-6C82AD283843}" destId="{F1FA5571-1A8F-44C1-B25A-D0F5FDFDE68D}" srcOrd="4" destOrd="0" presId="urn:microsoft.com/office/officeart/2005/8/layout/hList1"/>
    <dgm:cxn modelId="{38BD8D99-C6E6-4F19-A721-1F0C55638832}" type="presParOf" srcId="{F1FA5571-1A8F-44C1-B25A-D0F5FDFDE68D}" destId="{15BC7CBD-A2DE-496F-B3E2-F58C3B42C853}" srcOrd="0" destOrd="0" presId="urn:microsoft.com/office/officeart/2005/8/layout/hList1"/>
    <dgm:cxn modelId="{3D8588D5-5629-4E6C-8B04-F4DBE051F0DB}" type="presParOf" srcId="{F1FA5571-1A8F-44C1-B25A-D0F5FDFDE68D}" destId="{4257F5F9-A435-4903-8BAF-A2098C6EB0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380FB-74B4-4337-AC12-53D2178592AB}">
      <dsp:nvSpPr>
        <dsp:cNvPr id="0" name=""/>
        <dsp:cNvSpPr/>
      </dsp:nvSpPr>
      <dsp:spPr>
        <a:xfrm>
          <a:off x="2476" y="370824"/>
          <a:ext cx="2414587" cy="965834"/>
        </a:xfrm>
        <a:prstGeom prst="rect">
          <a:avLst/>
        </a:prstGeom>
        <a:solidFill>
          <a:srgbClr val="588B8E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100" b="1" kern="1200" dirty="0">
              <a:latin typeface="FlandersArtSans-Regular" panose="00000500000000000000" pitchFamily="2" charset="0"/>
            </a:rPr>
            <a:t>Kennismaking</a:t>
          </a:r>
        </a:p>
      </dsp:txBody>
      <dsp:txXfrm>
        <a:off x="2476" y="370824"/>
        <a:ext cx="2414587" cy="965834"/>
      </dsp:txXfrm>
    </dsp:sp>
    <dsp:sp modelId="{152BDE37-1D7A-4F42-8A9C-6E4C53239961}">
      <dsp:nvSpPr>
        <dsp:cNvPr id="0" name=""/>
        <dsp:cNvSpPr/>
      </dsp:nvSpPr>
      <dsp:spPr>
        <a:xfrm>
          <a:off x="0" y="1338104"/>
          <a:ext cx="2414587" cy="3211649"/>
        </a:xfrm>
        <a:prstGeom prst="rect">
          <a:avLst/>
        </a:prstGeom>
        <a:solidFill>
          <a:srgbClr val="90B8BA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1u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Online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Doel: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Kennismaken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Verwachtingen afstemmen</a:t>
          </a:r>
        </a:p>
      </dsp:txBody>
      <dsp:txXfrm>
        <a:off x="0" y="1338104"/>
        <a:ext cx="2414587" cy="3211649"/>
      </dsp:txXfrm>
    </dsp:sp>
    <dsp:sp modelId="{718B07A3-EB27-4A44-AA79-52942230ECED}">
      <dsp:nvSpPr>
        <dsp:cNvPr id="0" name=""/>
        <dsp:cNvSpPr/>
      </dsp:nvSpPr>
      <dsp:spPr>
        <a:xfrm>
          <a:off x="2755106" y="370824"/>
          <a:ext cx="2414587" cy="965834"/>
        </a:xfrm>
        <a:prstGeom prst="rect">
          <a:avLst/>
        </a:prstGeom>
        <a:solidFill>
          <a:srgbClr val="588B8E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100" b="1" kern="1200" dirty="0">
              <a:solidFill>
                <a:prstClr val="white"/>
              </a:solidFill>
              <a:latin typeface="FlandersArtSans-Regular" panose="00000500000000000000" pitchFamily="2" charset="0"/>
              <a:ea typeface="+mn-ea"/>
              <a:cs typeface="+mn-cs"/>
            </a:rPr>
            <a:t>Opleiding</a:t>
          </a:r>
        </a:p>
      </dsp:txBody>
      <dsp:txXfrm>
        <a:off x="2755106" y="370824"/>
        <a:ext cx="2414587" cy="965834"/>
      </dsp:txXfrm>
    </dsp:sp>
    <dsp:sp modelId="{48EA091A-CDA5-4886-9B18-337B57D1EF8F}">
      <dsp:nvSpPr>
        <dsp:cNvPr id="0" name=""/>
        <dsp:cNvSpPr/>
      </dsp:nvSpPr>
      <dsp:spPr>
        <a:xfrm>
          <a:off x="2755106" y="1336658"/>
          <a:ext cx="2414587" cy="3211649"/>
        </a:xfrm>
        <a:prstGeom prst="rect">
          <a:avLst/>
        </a:prstGeom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3u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Live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Inhoud: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Hoe Actief luisteren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800" u="none" kern="1200" dirty="0">
              <a:latin typeface="FlandersArtSans-Regular" panose="00000500000000000000" pitchFamily="2" charset="0"/>
            </a:rPr>
            <a:t>Verschil: empathie - empathisch lijden - emotionele afstomping</a:t>
          </a:r>
          <a:endParaRPr lang="nl-BE" sz="1800" kern="1200" dirty="0">
            <a:latin typeface="FlandersArtSans-Regular" panose="00000500000000000000" pitchFamily="2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latin typeface="FlandersArtSans-Regular" panose="00000500000000000000" pitchFamily="2" charset="0"/>
            </a:rPr>
            <a:t>Omgaan met </a:t>
          </a:r>
          <a:r>
            <a:rPr lang="nl-BE" sz="1800" kern="1200" dirty="0" err="1">
              <a:latin typeface="FlandersArtSans-Regular" panose="00000500000000000000" pitchFamily="2" charset="0"/>
            </a:rPr>
            <a:t>zorgvermijders</a:t>
          </a:r>
          <a:endParaRPr lang="nl-BE" sz="1800" kern="1200" dirty="0">
            <a:latin typeface="FlandersArtSans-Regular" panose="00000500000000000000" pitchFamily="2" charset="0"/>
          </a:endParaRPr>
        </a:p>
      </dsp:txBody>
      <dsp:txXfrm>
        <a:off x="2755106" y="1336658"/>
        <a:ext cx="2414587" cy="3211649"/>
      </dsp:txXfrm>
    </dsp:sp>
    <dsp:sp modelId="{15BC7CBD-A2DE-496F-B3E2-F58C3B42C853}">
      <dsp:nvSpPr>
        <dsp:cNvPr id="0" name=""/>
        <dsp:cNvSpPr/>
      </dsp:nvSpPr>
      <dsp:spPr>
        <a:xfrm>
          <a:off x="5510212" y="377256"/>
          <a:ext cx="2414587" cy="965834"/>
        </a:xfrm>
        <a:prstGeom prst="rect">
          <a:avLst/>
        </a:prstGeom>
        <a:solidFill>
          <a:srgbClr val="588B8E"/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100" b="1" kern="1200" dirty="0">
              <a:solidFill>
                <a:prstClr val="white"/>
              </a:solidFill>
              <a:latin typeface="FlandersArtSans-Regular" panose="00000500000000000000" pitchFamily="2" charset="0"/>
              <a:ea typeface="+mn-ea"/>
              <a:cs typeface="+mn-cs"/>
            </a:rPr>
            <a:t>Intervisie</a:t>
          </a:r>
        </a:p>
      </dsp:txBody>
      <dsp:txXfrm>
        <a:off x="5510212" y="377256"/>
        <a:ext cx="2414587" cy="965834"/>
      </dsp:txXfrm>
    </dsp:sp>
    <dsp:sp modelId="{4257F5F9-A435-4903-8BAF-A2098C6EB030}">
      <dsp:nvSpPr>
        <dsp:cNvPr id="0" name=""/>
        <dsp:cNvSpPr/>
      </dsp:nvSpPr>
      <dsp:spPr>
        <a:xfrm>
          <a:off x="5507735" y="1336658"/>
          <a:ext cx="2414587" cy="3211649"/>
        </a:xfrm>
        <a:prstGeom prst="rect">
          <a:avLst/>
        </a:prstGeom>
        <a:solidFill>
          <a:srgbClr val="90B8BA"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3u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Live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Minimaal 6 maanden na opleiding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FlandersArtSans-Regular" panose="00000500000000000000" pitchFamily="2" charset="0"/>
              <a:ea typeface="+mn-ea"/>
              <a:cs typeface="+mn-cs"/>
            </a:rPr>
            <a:t>Indien nodig periodieke herhaling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BE" sz="21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FlandersArtSans-Regular" panose="00000500000000000000" pitchFamily="2" charset="0"/>
            <a:ea typeface="+mn-ea"/>
            <a:cs typeface="+mn-cs"/>
          </a:endParaRPr>
        </a:p>
      </dsp:txBody>
      <dsp:txXfrm>
        <a:off x="5507735" y="1336658"/>
        <a:ext cx="2414587" cy="3211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17A07-84D4-4EC8-983B-D0016CD9AA49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59386-04AC-4625-85FF-9960A6133F1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399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Uitleg bij pauzeknop: wisseling van medewerkers, onduidelijk wat het uiteindelijke doel van project was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59386-04AC-4625-85FF-9960A6133F1F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4286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E59386-04AC-4625-85FF-9960A6133F1F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6854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842F54-6874-DFD7-1CB0-781BF01AB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81DDD4D-0AE0-03AC-CA2D-9799E15A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7D5358-0BDF-93D5-AD48-5F5925CA8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B8C7EB-C87E-E668-200B-9056A6028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Eerstelijnszone Kempenland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099985-DD36-7D65-8009-72FB6EE9F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918F20B2-F1D1-CA50-1D05-3A28881BD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72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53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86592-2C29-E49E-FB88-094B75C7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44878CE-92B1-87EC-B437-28A4626A3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30CB2B-6B34-872B-6F16-65E62EBA5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378F9A-98C8-E4E8-0159-87DCEB998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C5848D-E31F-A086-A4DA-2AE01317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486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28DCD35-2600-D10E-992E-F6A9DAA72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9C21D9-B8C7-6F71-85D7-2A9B8F127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FE836A-EB1D-A883-86FB-A14B6CD9E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777101-A90C-35D7-F6FC-565182A1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18991C-78AD-FE6C-1A22-A2E7C3DA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08598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F13980-5583-1651-CCB9-2C68D9835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06891A5-E495-C461-09F5-06A06C60F8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72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F409FA3-C534-7E52-40AB-7CCEF1F130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4618" y="5730984"/>
            <a:ext cx="3297382" cy="1250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EA75ED5B-2EF1-C2DF-04A1-25F9EA59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9" name="Tijdelijke aanduiding voor datum 8">
            <a:extLst>
              <a:ext uri="{FF2B5EF4-FFF2-40B4-BE49-F238E27FC236}">
                <a16:creationId xmlns:a16="http://schemas.microsoft.com/office/drawing/2014/main" id="{96BA5DB7-2073-CCA6-BE12-0415F7CB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624E319A-C57D-3EB8-E8B1-6EB2B723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857738AD-A3E7-36D1-8C03-EF8609B2D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7930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B9ABA-4AC7-73C7-D425-8212232F0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57B624D-66D4-EB79-5948-4D0ABAE8B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E22BEA-5DB1-4E63-25F0-50A50760B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0327ED-1FC7-DE89-A2E6-950AFD42C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3F06FA-7B2D-3C0B-9910-BEDAFB33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7E2CBDB-61E8-E715-5826-8BA54FDE3E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884" y="201100"/>
            <a:ext cx="193357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39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0357DF-DD2B-A5A4-ED8A-80141C1B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4893EE-1540-2682-6316-E0C582AF0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8540F4-BFC9-8A2A-2EDB-BED1733C0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99D79D4-B016-F7A7-190F-35D34466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7FD3AC7-F87B-3DCA-05FB-BBCAF0E1E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BF1E5F-3708-861F-350C-F7DBE7EEC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6841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6D95F0-4990-3C61-A0AE-E7704807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5FCC42-1D6A-F634-D82B-6F7AD0F0E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F09761-3441-FA58-AA40-0A0390A80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EC0C344-ADA8-1488-2C70-964927BAE3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DC51EF4-B4CD-E205-E393-CC2ADBAC0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05B344C-0AA3-76D0-9BD5-F43DB0A9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15F024F-CC04-17BB-C849-B3606255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EFFDA1F-0A6A-FD15-55D3-BC544B74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5624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CF1B1-A775-F429-EAE1-A4C81BC6D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5D440A-2E99-2C98-03D5-F8E7A77DC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525A0BA-2CFA-A08B-9C54-1799D98A9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46D5E4F-F049-9D48-B376-D15CE924E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139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B94A00E-AD7F-1D71-98BE-50CA50DB6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9B3A054-0FC8-82DB-C704-7C952FF1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4C2CF64-6CA5-9624-029B-A3328034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832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FC40E5-ADAF-C460-1601-CEB2802F2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F83444-D675-3CC4-C78C-C319E9896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4680169-1BA0-139A-2F12-3CF84C710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A1B0412-FCBC-9CAE-2938-F8DB78AD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5AFB730-101D-6A56-D6C7-3B59FAA3B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8D31BF3-3C47-C04A-0042-FADA85E2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455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B3D00-5A6C-E4E1-F148-B112ABD29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A017165-7C4D-29C6-1B31-C74A3C6625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C71A8A3-D3A2-F6DE-27AD-9CA888A0F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F58A2B-BF3F-08E5-E792-3F100A680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4AAB6B-9A5D-481F-B168-CCD6E4CBF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C78608-97B6-DF6E-EB93-EEF09CA8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017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70F91A7-AE34-1A2D-7210-0E6CE5AAA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89819E-534F-013C-EADD-F01FF8BBE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CE51643-3C8A-C57C-4AE9-C646B4B8B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A782F-B253-452C-BCF5-289FF7CF8D40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F23072-AC78-F594-2F38-E99835CA7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99B452-C5CE-C7A4-476E-15CD4F767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CA6F8-2965-4417-AF20-A6E1E3CBCD87}" type="slidenum">
              <a:rPr lang="nl-BE" smtClean="0"/>
              <a:t>‹nr.›</a:t>
            </a:fld>
            <a:endParaRPr lang="nl-BE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8B67079-2B19-0ECB-A6A6-53CF9B0BCD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727" y="136525"/>
            <a:ext cx="33909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A7C36561-F0D8-642B-9127-A8217D2FEF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72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44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inne.peeters@elzkempenland.be" TargetMode="External"/><Relationship Id="rId2" Type="http://schemas.openxmlformats.org/officeDocument/2006/relationships/hyperlink" Target="mailto:dennis.vanderauwera@hoogstraten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lzkempenland.b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62B26-B024-3BA3-891A-7F788659C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1563"/>
            <a:ext cx="9144000" cy="2387600"/>
          </a:xfrm>
        </p:spPr>
        <p:txBody>
          <a:bodyPr/>
          <a:lstStyle/>
          <a:p>
            <a:r>
              <a:rPr lang="nl-BE" b="1" u="sng" dirty="0" err="1">
                <a:latin typeface="FlandersArtSans-Regular" panose="00000500000000000000"/>
              </a:rPr>
              <a:t>Z</a:t>
            </a:r>
            <a:r>
              <a:rPr lang="nl-BE" dirty="0" err="1">
                <a:latin typeface="FlandersArtSans-Regular" panose="00000500000000000000"/>
              </a:rPr>
              <a:t>org</a:t>
            </a:r>
            <a:r>
              <a:rPr lang="nl-BE" b="1" u="sng" dirty="0" err="1">
                <a:latin typeface="FlandersArtSans-Regular" panose="00000500000000000000"/>
              </a:rPr>
              <a:t>I</a:t>
            </a:r>
            <a:r>
              <a:rPr lang="nl-BE" dirty="0" err="1">
                <a:latin typeface="FlandersArtSans-Regular" panose="00000500000000000000"/>
              </a:rPr>
              <a:t>nformatie</a:t>
            </a:r>
            <a:r>
              <a:rPr lang="nl-BE" b="1" u="sng" dirty="0" err="1">
                <a:latin typeface="FlandersArtSans-Regular" panose="00000500000000000000"/>
              </a:rPr>
              <a:t>N</a:t>
            </a:r>
            <a:r>
              <a:rPr lang="nl-BE" dirty="0" err="1">
                <a:latin typeface="FlandersArtSans-Regular" panose="00000500000000000000"/>
              </a:rPr>
              <a:t>etwerk</a:t>
            </a:r>
            <a:br>
              <a:rPr lang="nl-BE" dirty="0">
                <a:latin typeface="FlandersArtSans-Regular" panose="00000500000000000000"/>
              </a:rPr>
            </a:br>
            <a:r>
              <a:rPr lang="nl-BE" dirty="0">
                <a:latin typeface="FlandersArtSans-Regular" panose="00000500000000000000"/>
              </a:rPr>
              <a:t>Hoogstraten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D95DC4A-F987-1973-117D-503BC59DE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36" y="0"/>
            <a:ext cx="3297382" cy="1250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587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4D6DA59A-2873-DD58-606E-4F5B8B59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31506E"/>
                </a:solidFill>
                <a:latin typeface="FlandersArtSans-Regular"/>
                <a:cs typeface="Calibri Light"/>
              </a:rPr>
              <a:t>Volgende stap - opleiding</a:t>
            </a:r>
            <a:endParaRPr lang="nl-NL" dirty="0">
              <a:cs typeface="Calibri Light"/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805287E-4A71-7D2B-041C-9E2B40CCFD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3350234"/>
              </p:ext>
            </p:extLst>
          </p:nvPr>
        </p:nvGraphicFramePr>
        <p:xfrm>
          <a:off x="2133600" y="1290320"/>
          <a:ext cx="7924800" cy="491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846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AE657106-53AF-0100-F1EA-E90BC4AFB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Interesse?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Tijdstip: najaar 2023 of voorjaar 2024?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Voorkeur voor een dag?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Voorkeursmoment: overdag / avond?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C9E276A-51AC-745A-DA87-DF2AA31A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31506E"/>
                </a:solidFill>
                <a:latin typeface="FlandersArtSans-Regular"/>
                <a:cs typeface="Calibri Light"/>
              </a:rPr>
              <a:t>Jullie input m.b.t. opleiding</a:t>
            </a:r>
          </a:p>
        </p:txBody>
      </p:sp>
    </p:spTree>
    <p:extLst>
      <p:ext uri="{BB962C8B-B14F-4D97-AF65-F5344CB8AC3E}">
        <p14:creationId xmlns:p14="http://schemas.microsoft.com/office/powerpoint/2010/main" val="1338450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80A282E-16F5-DABD-1D08-6A690C4E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Lokaal bestuur Hoogstraten:</a:t>
            </a:r>
          </a:p>
          <a:p>
            <a:pPr marL="457200" lvl="1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Dennis Van Der Auwera, tel: 03 340 16 30 of 0497 80 21 38</a:t>
            </a:r>
          </a:p>
          <a:p>
            <a:pPr marL="457200" lvl="1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mail: 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  <a:hlinkClick r:id="rId2"/>
              </a:rPr>
              <a:t>dennis.vanderauwera@hoogstraten.be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 </a:t>
            </a:r>
          </a:p>
          <a:p>
            <a:pPr marL="457200" lvl="1" indent="0">
              <a:buNone/>
            </a:pPr>
            <a:endParaRPr lang="nl-BE" sz="2000" dirty="0">
              <a:solidFill>
                <a:srgbClr val="31506E"/>
              </a:solidFill>
              <a:latin typeface="FlandersArtSans-Light" panose="00000400000000000000" pitchFamily="2" charset="0"/>
            </a:endParaRPr>
          </a:p>
          <a:p>
            <a:pPr marL="0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ELZ Kempenland vzw:</a:t>
            </a:r>
          </a:p>
          <a:p>
            <a:pPr marL="457200" lvl="1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Sofie Dekeyser, tel: 0468 355 868</a:t>
            </a:r>
            <a:b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</a:b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mail: 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  <a:hlinkClick r:id="rId3"/>
              </a:rPr>
              <a:t>sofie.dekeyser@elzkempenland.be</a:t>
            </a:r>
            <a:endParaRPr lang="nl-BE" dirty="0">
              <a:solidFill>
                <a:srgbClr val="31506E"/>
              </a:solidFill>
              <a:latin typeface="FlandersArtSans-Light" panose="00000400000000000000" pitchFamily="2" charset="0"/>
            </a:endParaRPr>
          </a:p>
          <a:p>
            <a:pPr marL="457200" lvl="1" indent="0">
              <a:buNone/>
            </a:pPr>
            <a:endParaRPr lang="nl-BE" dirty="0">
              <a:solidFill>
                <a:srgbClr val="31506E"/>
              </a:solidFill>
              <a:latin typeface="FlandersArtSans-Light" panose="00000400000000000000" pitchFamily="2" charset="0"/>
            </a:endParaRPr>
          </a:p>
          <a:p>
            <a:pPr marL="457200" lvl="1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  <a:hlinkClick r:id="rId4"/>
              </a:rPr>
              <a:t>www.elzkempenland.be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 </a:t>
            </a:r>
          </a:p>
          <a:p>
            <a:pPr marL="457200" lvl="1" indent="0">
              <a:buNone/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&gt; Opdrachten &gt; </a:t>
            </a:r>
            <a:r>
              <a:rPr lang="nl-BE" dirty="0" err="1">
                <a:solidFill>
                  <a:srgbClr val="31506E"/>
                </a:solidFill>
                <a:latin typeface="FlandersArtSans-Light" panose="00000400000000000000" pitchFamily="2" charset="0"/>
              </a:rPr>
              <a:t>ZorgInformatieNetwerk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 (ELZA) &gt; Hoogstraten</a:t>
            </a:r>
          </a:p>
          <a:p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7BDB3F1-51F2-9533-D675-8A13BC61D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Meer informatie</a:t>
            </a:r>
          </a:p>
        </p:txBody>
      </p:sp>
    </p:spTree>
    <p:extLst>
      <p:ext uri="{BB962C8B-B14F-4D97-AF65-F5344CB8AC3E}">
        <p14:creationId xmlns:p14="http://schemas.microsoft.com/office/powerpoint/2010/main" val="427532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575EF42-9BFF-2FD0-389A-B08C0274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Vragen?</a:t>
            </a:r>
            <a:endParaRPr lang="nl-BE" dirty="0"/>
          </a:p>
        </p:txBody>
      </p:sp>
      <p:pic>
        <p:nvPicPr>
          <p:cNvPr id="10242" name="Picture 2" descr="De bronafbeelding bekijken">
            <a:extLst>
              <a:ext uri="{FF2B5EF4-FFF2-40B4-BE49-F238E27FC236}">
                <a16:creationId xmlns:a16="http://schemas.microsoft.com/office/drawing/2014/main" id="{45A7D5B2-3D03-E6FB-DB16-39574F4F7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900238"/>
            <a:ext cx="8048625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74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1A465D-1DF1-0EE4-AF56-F099A4CEA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sz="2400" dirty="0">
                <a:solidFill>
                  <a:srgbClr val="31506E"/>
                </a:solidFill>
                <a:latin typeface="FlandersArtSans-Light" panose="00000400000000000000" pitchFamily="2" charset="0"/>
              </a:rPr>
              <a:t>2021:</a:t>
            </a:r>
          </a:p>
          <a:p>
            <a:pPr marL="685800" lvl="2">
              <a:spcBef>
                <a:spcPts val="1000"/>
              </a:spcBef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26 oktober: </a:t>
            </a:r>
            <a:r>
              <a:rPr lang="nl-BE" dirty="0" err="1">
                <a:solidFill>
                  <a:srgbClr val="31506E"/>
                </a:solidFill>
                <a:latin typeface="FlandersArtSans-Light" panose="00000400000000000000" pitchFamily="2" charset="0"/>
              </a:rPr>
              <a:t>Vormings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 &amp; Ontmoetingsavond ‘Zorgzaam Hoogstraten’.</a:t>
            </a:r>
          </a:p>
          <a:p>
            <a:pPr marL="1143000" lvl="4">
              <a:spcBef>
                <a:spcPts val="1000"/>
              </a:spcBef>
            </a:pPr>
            <a:r>
              <a:rPr lang="nl-BE" sz="2200" dirty="0">
                <a:solidFill>
                  <a:srgbClr val="31506E"/>
                </a:solidFill>
                <a:latin typeface="FlandersArtSans-Light" panose="00000400000000000000" pitchFamily="2" charset="0"/>
              </a:rPr>
              <a:t>Vorming rond Eenzaamheid in samenwerking met Thomas More</a:t>
            </a:r>
          </a:p>
          <a:p>
            <a:pPr marL="1143000" lvl="4">
              <a:spcBef>
                <a:spcPts val="1000"/>
              </a:spcBef>
            </a:pPr>
            <a:r>
              <a:rPr lang="nl-BE" sz="2200" dirty="0">
                <a:solidFill>
                  <a:srgbClr val="31506E"/>
                </a:solidFill>
                <a:latin typeface="FlandersArtSans-Light" panose="00000400000000000000" pitchFamily="2" charset="0"/>
              </a:rPr>
              <a:t>Netwerken tussen eerstelijnsactoren</a:t>
            </a:r>
          </a:p>
          <a:p>
            <a:r>
              <a:rPr lang="nl-BE" sz="2400" dirty="0">
                <a:solidFill>
                  <a:srgbClr val="31506E"/>
                </a:solidFill>
                <a:latin typeface="FlandersArtSans-Light" panose="00000400000000000000" pitchFamily="2" charset="0"/>
              </a:rPr>
              <a:t>2022</a:t>
            </a:r>
          </a:p>
          <a:p>
            <a:pPr marL="685800" lvl="2">
              <a:spcBef>
                <a:spcPts val="1000"/>
              </a:spcBef>
            </a:pP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23 mei: Zorginformatienetwerk ‘Van buurtanalyse naar </a:t>
            </a:r>
            <a:r>
              <a:rPr lang="nl-BE" dirty="0" err="1">
                <a:solidFill>
                  <a:srgbClr val="31506E"/>
                </a:solidFill>
                <a:latin typeface="FlandersArtSans-Light" panose="00000400000000000000" pitchFamily="2" charset="0"/>
              </a:rPr>
              <a:t>ZorgInformatieNetwerk</a:t>
            </a:r>
            <a:r>
              <a:rPr lang="nl-BE" dirty="0">
                <a:solidFill>
                  <a:srgbClr val="31506E"/>
                </a:solidFill>
                <a:latin typeface="FlandersArtSans-Light" panose="00000400000000000000" pitchFamily="2" charset="0"/>
              </a:rPr>
              <a:t>’</a:t>
            </a:r>
          </a:p>
          <a:p>
            <a:pPr marL="1143000" lvl="4">
              <a:spcBef>
                <a:spcPts val="1000"/>
              </a:spcBef>
            </a:pPr>
            <a:r>
              <a:rPr lang="nl-BE" sz="2200" dirty="0">
                <a:solidFill>
                  <a:srgbClr val="31506E"/>
                </a:solidFill>
                <a:latin typeface="FlandersArtSans-Light"/>
              </a:rPr>
              <a:t>Toelichten doelstellingen van </a:t>
            </a:r>
            <a:r>
              <a:rPr lang="nl-BE" sz="2200" dirty="0" err="1">
                <a:solidFill>
                  <a:srgbClr val="31506E"/>
                </a:solidFill>
                <a:latin typeface="FlandersArtSans-Light"/>
              </a:rPr>
              <a:t>EerstelijnsZone</a:t>
            </a:r>
            <a:r>
              <a:rPr lang="nl-BE" sz="2200" dirty="0">
                <a:solidFill>
                  <a:srgbClr val="31506E"/>
                </a:solidFill>
                <a:latin typeface="FlandersArtSans-Light"/>
              </a:rPr>
              <a:t> Kempenland </a:t>
            </a:r>
            <a:endParaRPr lang="nl-BE" sz="2200" dirty="0">
              <a:solidFill>
                <a:srgbClr val="31506E"/>
              </a:solidFill>
              <a:latin typeface="FlandersArtSans-Light" panose="00000400000000000000" pitchFamily="2" charset="0"/>
            </a:endParaRPr>
          </a:p>
          <a:p>
            <a:pPr marL="1143000" lvl="4">
              <a:spcBef>
                <a:spcPts val="1000"/>
              </a:spcBef>
            </a:pPr>
            <a:r>
              <a:rPr lang="nl-BE" sz="2200" dirty="0">
                <a:solidFill>
                  <a:srgbClr val="31506E"/>
                </a:solidFill>
                <a:latin typeface="FlandersArtSans-Light" panose="00000400000000000000" pitchFamily="2" charset="0"/>
              </a:rPr>
              <a:t>Introductie van de Eerstelijns Zone Ambassadeur (ELZA)</a:t>
            </a:r>
          </a:p>
          <a:p>
            <a:pPr lvl="1"/>
            <a:endParaRPr lang="nl-BE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87C2FAF4-0AAD-D1BE-816E-D9A4A518D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Historiek</a:t>
            </a:r>
          </a:p>
        </p:txBody>
      </p:sp>
      <p:pic>
        <p:nvPicPr>
          <p:cNvPr id="1028" name="Picture 4" descr="De bronafbeelding bekijken">
            <a:extLst>
              <a:ext uri="{FF2B5EF4-FFF2-40B4-BE49-F238E27FC236}">
                <a16:creationId xmlns:a16="http://schemas.microsoft.com/office/drawing/2014/main" id="{6AEE7AC2-536D-AEDE-8E02-0DBC87221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1192" y="1474839"/>
            <a:ext cx="1954161" cy="1954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19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ABEAAF8-3879-6E1D-40A8-26CA754B4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De persoon met een zorg- of </a:t>
            </a:r>
            <a:r>
              <a:rPr lang="nl-BE" b="0" i="0" u="none" strike="noStrike" dirty="0" err="1">
                <a:solidFill>
                  <a:srgbClr val="31506E"/>
                </a:solidFill>
                <a:effectLst/>
                <a:latin typeface="FlandersArtSans-Light"/>
              </a:rPr>
              <a:t>ondersteuningnood</a:t>
            </a:r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 (PZON) krijgt </a:t>
            </a:r>
            <a:r>
              <a:rPr lang="nl-BE" b="0" i="0" u="none" strike="noStrike" dirty="0">
                <a:solidFill>
                  <a:srgbClr val="90B8BA"/>
                </a:solidFill>
                <a:effectLst/>
                <a:latin typeface="FlandersArtSans-Light"/>
              </a:rPr>
              <a:t>in zijn buurt</a:t>
            </a:r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 de kans om </a:t>
            </a:r>
            <a:r>
              <a:rPr lang="nl-BE" b="0" i="0" u="none" strike="noStrike" dirty="0">
                <a:solidFill>
                  <a:srgbClr val="588B8E"/>
                </a:solidFill>
                <a:effectLst/>
                <a:latin typeface="FlandersArtSans-Light"/>
              </a:rPr>
              <a:t>op informele wijze </a:t>
            </a:r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een vraag te stellen en wordt </a:t>
            </a:r>
            <a:r>
              <a:rPr lang="nl-BE" b="0" i="0" u="none" strike="noStrike" dirty="0">
                <a:solidFill>
                  <a:srgbClr val="90B8BA"/>
                </a:solidFill>
                <a:effectLst/>
                <a:latin typeface="FlandersArtSans-Light"/>
              </a:rPr>
              <a:t>geholpen</a:t>
            </a:r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 bij het </a:t>
            </a:r>
            <a:r>
              <a:rPr lang="nl-BE" b="0" i="0" u="none" strike="noStrike" dirty="0">
                <a:solidFill>
                  <a:srgbClr val="90B8BA"/>
                </a:solidFill>
                <a:effectLst/>
                <a:latin typeface="FlandersArtSans-Light"/>
              </a:rPr>
              <a:t>formuleren en concretiseren van de zorgvraag</a:t>
            </a:r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. Hierbij wordt er zo warm mogelijk doorverwezen. </a:t>
            </a:r>
            <a:r>
              <a:rPr lang="en-US" b="0" i="0" dirty="0">
                <a:solidFill>
                  <a:srgbClr val="000000"/>
                </a:solidFill>
                <a:effectLst/>
                <a:latin typeface="FlandersArtSans-Light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De hulpverlener biedt zorg op maat vanuit zijn expertise en herkent </a:t>
            </a:r>
            <a:r>
              <a:rPr lang="nl-BE" b="0" i="0" u="none" strike="noStrike" dirty="0">
                <a:solidFill>
                  <a:srgbClr val="588B8E"/>
                </a:solidFill>
                <a:effectLst/>
                <a:latin typeface="FlandersArtSans-Light"/>
              </a:rPr>
              <a:t>achterliggende vragen </a:t>
            </a:r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buiten de eigen expertise</a:t>
            </a:r>
            <a:endParaRPr lang="nl-BE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D025FBE-961F-785E-F2EB-B61FF003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Ter Herinnering: </a:t>
            </a:r>
            <a:b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</a:br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Strategische doelstellingen ELZ</a:t>
            </a:r>
          </a:p>
        </p:txBody>
      </p:sp>
      <p:grpSp>
        <p:nvGrpSpPr>
          <p:cNvPr id="9" name="Groep 8">
            <a:extLst>
              <a:ext uri="{FF2B5EF4-FFF2-40B4-BE49-F238E27FC236}">
                <a16:creationId xmlns:a16="http://schemas.microsoft.com/office/drawing/2014/main" id="{D6721B9F-85FC-B8D9-77B6-D3A6929C09C9}"/>
              </a:ext>
            </a:extLst>
          </p:cNvPr>
          <p:cNvGrpSpPr/>
          <p:nvPr/>
        </p:nvGrpSpPr>
        <p:grpSpPr>
          <a:xfrm>
            <a:off x="1210833" y="4900518"/>
            <a:ext cx="6931235" cy="1332085"/>
            <a:chOff x="1210833" y="4900518"/>
            <a:chExt cx="6931235" cy="1332085"/>
          </a:xfrm>
        </p:grpSpPr>
        <p:sp>
          <p:nvSpPr>
            <p:cNvPr id="4" name="Tekstvak 1">
              <a:extLst>
                <a:ext uri="{FF2B5EF4-FFF2-40B4-BE49-F238E27FC236}">
                  <a16:creationId xmlns:a16="http://schemas.microsoft.com/office/drawing/2014/main" id="{8F7144B9-BEEA-8CD8-8108-34A47FBD96C3}"/>
                </a:ext>
              </a:extLst>
            </p:cNvPr>
            <p:cNvSpPr txBox="1"/>
            <p:nvPr/>
          </p:nvSpPr>
          <p:spPr>
            <a:xfrm rot="19778404">
              <a:off x="1210833" y="5264341"/>
              <a:ext cx="426426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nl-BE" sz="3000" dirty="0">
                  <a:solidFill>
                    <a:srgbClr val="90B8BA"/>
                  </a:solidFill>
                  <a:latin typeface="FlandersArtSans-Bold" panose="00000800000000000000" pitchFamily="2" charset="0"/>
                </a:rPr>
                <a:t>decentraal - lokaal</a:t>
              </a:r>
            </a:p>
          </p:txBody>
        </p:sp>
        <p:sp>
          <p:nvSpPr>
            <p:cNvPr id="5" name="Tekstvak 1">
              <a:extLst>
                <a:ext uri="{FF2B5EF4-FFF2-40B4-BE49-F238E27FC236}">
                  <a16:creationId xmlns:a16="http://schemas.microsoft.com/office/drawing/2014/main" id="{D8A5B355-76B4-975F-5138-8487E604AF3B}"/>
                </a:ext>
              </a:extLst>
            </p:cNvPr>
            <p:cNvSpPr txBox="1"/>
            <p:nvPr/>
          </p:nvSpPr>
          <p:spPr>
            <a:xfrm rot="19778404">
              <a:off x="3352232" y="4900518"/>
              <a:ext cx="279543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nl-BE" sz="3000" dirty="0">
                  <a:solidFill>
                    <a:srgbClr val="90B8BA"/>
                  </a:solidFill>
                  <a:latin typeface="FlandersArtSans-Bold" panose="00000800000000000000" pitchFamily="2" charset="0"/>
                </a:rPr>
                <a:t>laagdrempelig</a:t>
              </a:r>
            </a:p>
          </p:txBody>
        </p:sp>
        <p:sp>
          <p:nvSpPr>
            <p:cNvPr id="6" name="Tekstvak 1">
              <a:extLst>
                <a:ext uri="{FF2B5EF4-FFF2-40B4-BE49-F238E27FC236}">
                  <a16:creationId xmlns:a16="http://schemas.microsoft.com/office/drawing/2014/main" id="{390E24C1-4BBC-AEBA-E27B-FA8262C14C20}"/>
                </a:ext>
              </a:extLst>
            </p:cNvPr>
            <p:cNvSpPr txBox="1"/>
            <p:nvPr/>
          </p:nvSpPr>
          <p:spPr>
            <a:xfrm rot="19778404">
              <a:off x="2691552" y="5462582"/>
              <a:ext cx="38788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nl-BE" sz="3000" dirty="0">
                  <a:solidFill>
                    <a:srgbClr val="90B8BA"/>
                  </a:solidFill>
                  <a:latin typeface="FlandersArtSans-Bold" panose="00000800000000000000" pitchFamily="2" charset="0"/>
                </a:rPr>
                <a:t>signalen herkennen</a:t>
              </a:r>
            </a:p>
          </p:txBody>
        </p:sp>
        <p:sp>
          <p:nvSpPr>
            <p:cNvPr id="7" name="Tekstvak 1">
              <a:extLst>
                <a:ext uri="{FF2B5EF4-FFF2-40B4-BE49-F238E27FC236}">
                  <a16:creationId xmlns:a16="http://schemas.microsoft.com/office/drawing/2014/main" id="{58F240CA-B701-C68D-F85C-AD18A79B262E}"/>
                </a:ext>
              </a:extLst>
            </p:cNvPr>
            <p:cNvSpPr txBox="1"/>
            <p:nvPr/>
          </p:nvSpPr>
          <p:spPr>
            <a:xfrm rot="19778404">
              <a:off x="3171318" y="5678605"/>
              <a:ext cx="38788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nl-BE" sz="3000" dirty="0">
                  <a:solidFill>
                    <a:srgbClr val="588B8E"/>
                  </a:solidFill>
                  <a:latin typeface="FlandersArtSans-Bold" panose="00000800000000000000" pitchFamily="2" charset="0"/>
                </a:rPr>
                <a:t>vormingstraject</a:t>
              </a:r>
            </a:p>
          </p:txBody>
        </p:sp>
        <p:sp>
          <p:nvSpPr>
            <p:cNvPr id="8" name="Tekstvak 1">
              <a:extLst>
                <a:ext uri="{FF2B5EF4-FFF2-40B4-BE49-F238E27FC236}">
                  <a16:creationId xmlns:a16="http://schemas.microsoft.com/office/drawing/2014/main" id="{9B645D7D-83FB-35D7-98FB-19EBF965D41D}"/>
                </a:ext>
              </a:extLst>
            </p:cNvPr>
            <p:cNvSpPr txBox="1"/>
            <p:nvPr/>
          </p:nvSpPr>
          <p:spPr>
            <a:xfrm rot="19778404">
              <a:off x="4263187" y="5528198"/>
              <a:ext cx="387888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nl-BE" sz="3000" dirty="0">
                  <a:solidFill>
                    <a:srgbClr val="588B8E"/>
                  </a:solidFill>
                  <a:latin typeface="FlandersArtSans-Bold" panose="00000800000000000000" pitchFamily="2" charset="0"/>
                </a:rPr>
                <a:t>ELZ-Ambassadeur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14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ABEAAF8-3879-6E1D-40A8-26CA754B4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nl-BE" b="0" i="0" u="none" strike="noStrike" dirty="0">
                <a:solidFill>
                  <a:srgbClr val="31506E"/>
                </a:solidFill>
                <a:effectLst/>
                <a:latin typeface="FlandersArtSans-Light"/>
              </a:rPr>
              <a:t>Alle zorg- en hulpverleners participeren actief in het eerstelijnsnetwerk. Binnen dit netwerk kennen we elkaars expertise en werken we in vertrouwen samen.</a:t>
            </a:r>
            <a:r>
              <a:rPr lang="nl-BE" b="0" i="0" dirty="0">
                <a:solidFill>
                  <a:srgbClr val="000000"/>
                </a:solidFill>
                <a:effectLst/>
                <a:latin typeface="FlandersArtSans-Light"/>
              </a:rPr>
              <a:t>​</a:t>
            </a:r>
            <a:endParaRPr lang="nl-BE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D025FBE-961F-785E-F2EB-B61FF0039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Ter Herinnering: </a:t>
            </a:r>
            <a:b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</a:br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strategische doelstellingen ELZ</a:t>
            </a:r>
          </a:p>
        </p:txBody>
      </p:sp>
      <p:sp>
        <p:nvSpPr>
          <p:cNvPr id="4" name="Rechthoek: afgeronde hoeken 3">
            <a:extLst>
              <a:ext uri="{FF2B5EF4-FFF2-40B4-BE49-F238E27FC236}">
                <a16:creationId xmlns:a16="http://schemas.microsoft.com/office/drawing/2014/main" id="{3A276281-99D0-C9EE-A653-EB7B59A8B45C}"/>
              </a:ext>
            </a:extLst>
          </p:cNvPr>
          <p:cNvSpPr/>
          <p:nvPr/>
        </p:nvSpPr>
        <p:spPr>
          <a:xfrm>
            <a:off x="1196035" y="3731346"/>
            <a:ext cx="1706939" cy="554648"/>
          </a:xfrm>
          <a:prstGeom prst="roundRect">
            <a:avLst/>
          </a:prstGeom>
          <a:solidFill>
            <a:srgbClr val="428A8A"/>
          </a:solidFill>
          <a:ln>
            <a:solidFill>
              <a:srgbClr val="428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BE" dirty="0"/>
              <a:t>kringwerking</a:t>
            </a: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3ACF5C11-6DE3-339E-FDBF-958E85B67925}"/>
              </a:ext>
            </a:extLst>
          </p:cNvPr>
          <p:cNvSpPr/>
          <p:nvPr/>
        </p:nvSpPr>
        <p:spPr>
          <a:xfrm>
            <a:off x="3129360" y="3731346"/>
            <a:ext cx="1695206" cy="554648"/>
          </a:xfrm>
          <a:prstGeom prst="roundRect">
            <a:avLst/>
          </a:prstGeom>
          <a:solidFill>
            <a:srgbClr val="428A8A"/>
          </a:solidFill>
          <a:ln>
            <a:solidFill>
              <a:srgbClr val="428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BE" dirty="0"/>
              <a:t>clusterwerking</a:t>
            </a:r>
          </a:p>
        </p:txBody>
      </p:sp>
      <p:sp>
        <p:nvSpPr>
          <p:cNvPr id="6" name="Rechthoek: afgeronde hoeken 5">
            <a:extLst>
              <a:ext uri="{FF2B5EF4-FFF2-40B4-BE49-F238E27FC236}">
                <a16:creationId xmlns:a16="http://schemas.microsoft.com/office/drawing/2014/main" id="{043F1654-AF90-544D-48B6-27A526AF0E51}"/>
              </a:ext>
            </a:extLst>
          </p:cNvPr>
          <p:cNvSpPr/>
          <p:nvPr/>
        </p:nvSpPr>
        <p:spPr>
          <a:xfrm>
            <a:off x="5213369" y="3731346"/>
            <a:ext cx="2610836" cy="1536700"/>
          </a:xfrm>
          <a:prstGeom prst="roundRect">
            <a:avLst/>
          </a:prstGeom>
          <a:solidFill>
            <a:srgbClr val="31506E"/>
          </a:solidFill>
          <a:ln>
            <a:solidFill>
              <a:srgbClr val="3150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BE" dirty="0"/>
              <a:t>lokaal samenwerken over clusters heen</a:t>
            </a:r>
          </a:p>
          <a:p>
            <a:pPr algn="ctr"/>
            <a:r>
              <a:rPr lang="nl-BE" dirty="0">
                <a:sym typeface="Symbol" panose="05050102010706020507" pitchFamily="18" charset="2"/>
              </a:rPr>
              <a:t></a:t>
            </a:r>
          </a:p>
          <a:p>
            <a:pPr algn="ctr"/>
            <a:r>
              <a:rPr lang="nl-BE" dirty="0">
                <a:sym typeface="Symbol" panose="05050102010706020507" pitchFamily="18" charset="2"/>
              </a:rPr>
              <a:t>lokale netwerken</a:t>
            </a:r>
            <a:endParaRPr lang="nl-BE" dirty="0"/>
          </a:p>
        </p:txBody>
      </p:sp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F81131C2-5E2E-72B1-470A-E66AAE797F25}"/>
              </a:ext>
            </a:extLst>
          </p:cNvPr>
          <p:cNvSpPr/>
          <p:nvPr/>
        </p:nvSpPr>
        <p:spPr>
          <a:xfrm>
            <a:off x="8213008" y="3736262"/>
            <a:ext cx="1695206" cy="554648"/>
          </a:xfrm>
          <a:prstGeom prst="roundRect">
            <a:avLst/>
          </a:prstGeom>
          <a:solidFill>
            <a:srgbClr val="428A8A"/>
          </a:solidFill>
          <a:ln>
            <a:solidFill>
              <a:srgbClr val="428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BE" dirty="0"/>
              <a:t>sociale kaart</a:t>
            </a:r>
          </a:p>
        </p:txBody>
      </p:sp>
    </p:spTree>
    <p:extLst>
      <p:ext uri="{BB962C8B-B14F-4D97-AF65-F5344CB8AC3E}">
        <p14:creationId xmlns:p14="http://schemas.microsoft.com/office/powerpoint/2010/main" val="66023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634597-B390-4296-3663-652795059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Hoogstraten</a:t>
            </a:r>
            <a:r>
              <a:rPr lang="nl-BE" dirty="0"/>
              <a:t> </a:t>
            </a:r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en Vosselaar zijn </a:t>
            </a:r>
            <a:b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</a:br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Pilootproject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C4B83A6A-8C36-854F-D7F9-1C53D80C6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5084456" cy="417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ep 2">
            <a:extLst>
              <a:ext uri="{FF2B5EF4-FFF2-40B4-BE49-F238E27FC236}">
                <a16:creationId xmlns:a16="http://schemas.microsoft.com/office/drawing/2014/main" id="{04B9A9F2-16F6-97C2-A50A-980D5A33AE17}"/>
              </a:ext>
            </a:extLst>
          </p:cNvPr>
          <p:cNvGrpSpPr/>
          <p:nvPr/>
        </p:nvGrpSpPr>
        <p:grpSpPr>
          <a:xfrm rot="20379751">
            <a:off x="1920547" y="1978093"/>
            <a:ext cx="759707" cy="660005"/>
            <a:chOff x="1344043" y="2946026"/>
            <a:chExt cx="759707" cy="660005"/>
          </a:xfrm>
        </p:grpSpPr>
        <p:sp>
          <p:nvSpPr>
            <p:cNvPr id="4" name="Ovaal 3">
              <a:extLst>
                <a:ext uri="{FF2B5EF4-FFF2-40B4-BE49-F238E27FC236}">
                  <a16:creationId xmlns:a16="http://schemas.microsoft.com/office/drawing/2014/main" id="{75EB9607-C97D-E4CF-97C3-14869EF07A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" name="Ovaal 4">
              <a:extLst>
                <a:ext uri="{FF2B5EF4-FFF2-40B4-BE49-F238E27FC236}">
                  <a16:creationId xmlns:a16="http://schemas.microsoft.com/office/drawing/2014/main" id="{1A1966F9-4FBA-CF4B-6C0E-040C5C3434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6" name="Ovaal 5">
              <a:extLst>
                <a:ext uri="{FF2B5EF4-FFF2-40B4-BE49-F238E27FC236}">
                  <a16:creationId xmlns:a16="http://schemas.microsoft.com/office/drawing/2014/main" id="{52A2BFEB-6D21-4C0B-1694-14222100D6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7" name="Ovaal 6">
              <a:extLst>
                <a:ext uri="{FF2B5EF4-FFF2-40B4-BE49-F238E27FC236}">
                  <a16:creationId xmlns:a16="http://schemas.microsoft.com/office/drawing/2014/main" id="{E70C4F4E-533F-BFD2-B540-5D29F03F3C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8" name="Ovaal 7">
              <a:extLst>
                <a:ext uri="{FF2B5EF4-FFF2-40B4-BE49-F238E27FC236}">
                  <a16:creationId xmlns:a16="http://schemas.microsoft.com/office/drawing/2014/main" id="{5C3EF2B3-96E5-483B-E3CC-739CBA0E6B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9" name="Ovaal 8">
              <a:extLst>
                <a:ext uri="{FF2B5EF4-FFF2-40B4-BE49-F238E27FC236}">
                  <a16:creationId xmlns:a16="http://schemas.microsoft.com/office/drawing/2014/main" id="{96DD3413-695D-A29C-B122-F4E3F83895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9D3C402-6846-6A73-C96B-B2736E4FC878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ACA8B1AA-E5A8-7F35-E528-6235961543C3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31DD1FB2-5D86-DA22-D62E-7E4A77603ED1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831166D7-C844-F846-161F-39E1DEA0BD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7E1DDDA1-E09C-135C-BB85-4D59F10091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E555CFBC-7579-6EC9-83D4-38E529A064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771D35F8-95B2-676A-BA4B-23A09E86F468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79B0F1B9-A2CE-F931-F2BB-8CF1B96A4D01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993DD795-DE37-1914-5C7B-B6F1BA940402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9" name="Groep 18">
            <a:extLst>
              <a:ext uri="{FF2B5EF4-FFF2-40B4-BE49-F238E27FC236}">
                <a16:creationId xmlns:a16="http://schemas.microsoft.com/office/drawing/2014/main" id="{04B9A9F2-16F6-97C2-A50A-980D5A33AE17}"/>
              </a:ext>
            </a:extLst>
          </p:cNvPr>
          <p:cNvGrpSpPr/>
          <p:nvPr/>
        </p:nvGrpSpPr>
        <p:grpSpPr>
          <a:xfrm rot="1328671">
            <a:off x="1563304" y="2244787"/>
            <a:ext cx="749999" cy="735321"/>
            <a:chOff x="1344043" y="2946026"/>
            <a:chExt cx="759707" cy="660005"/>
          </a:xfrm>
        </p:grpSpPr>
        <p:sp>
          <p:nvSpPr>
            <p:cNvPr id="20" name="Ovaal 19">
              <a:extLst>
                <a:ext uri="{FF2B5EF4-FFF2-40B4-BE49-F238E27FC236}">
                  <a16:creationId xmlns:a16="http://schemas.microsoft.com/office/drawing/2014/main" id="{75EB9607-C97D-E4CF-97C3-14869EF07A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1A1966F9-4FBA-CF4B-6C0E-040C5C3434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22" name="Ovaal 21">
              <a:extLst>
                <a:ext uri="{FF2B5EF4-FFF2-40B4-BE49-F238E27FC236}">
                  <a16:creationId xmlns:a16="http://schemas.microsoft.com/office/drawing/2014/main" id="{52A2BFEB-6D21-4C0B-1694-14222100D6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23" name="Ovaal 22">
              <a:extLst>
                <a:ext uri="{FF2B5EF4-FFF2-40B4-BE49-F238E27FC236}">
                  <a16:creationId xmlns:a16="http://schemas.microsoft.com/office/drawing/2014/main" id="{E70C4F4E-533F-BFD2-B540-5D29F03F3C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24" name="Ovaal 23">
              <a:extLst>
                <a:ext uri="{FF2B5EF4-FFF2-40B4-BE49-F238E27FC236}">
                  <a16:creationId xmlns:a16="http://schemas.microsoft.com/office/drawing/2014/main" id="{5C3EF2B3-96E5-483B-E3CC-739CBA0E6B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25" name="Ovaal 24">
              <a:extLst>
                <a:ext uri="{FF2B5EF4-FFF2-40B4-BE49-F238E27FC236}">
                  <a16:creationId xmlns:a16="http://schemas.microsoft.com/office/drawing/2014/main" id="{96DD3413-695D-A29C-B122-F4E3F83895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26" name="Rechte verbindingslijn 25">
              <a:extLst>
                <a:ext uri="{FF2B5EF4-FFF2-40B4-BE49-F238E27FC236}">
                  <a16:creationId xmlns:a16="http://schemas.microsoft.com/office/drawing/2014/main" id="{99D3C402-6846-6A73-C96B-B2736E4FC878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Rechte verbindingslijn 26">
              <a:extLst>
                <a:ext uri="{FF2B5EF4-FFF2-40B4-BE49-F238E27FC236}">
                  <a16:creationId xmlns:a16="http://schemas.microsoft.com/office/drawing/2014/main" id="{ACA8B1AA-E5A8-7F35-E528-6235961543C3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Rechte verbindingslijn 27">
              <a:extLst>
                <a:ext uri="{FF2B5EF4-FFF2-40B4-BE49-F238E27FC236}">
                  <a16:creationId xmlns:a16="http://schemas.microsoft.com/office/drawing/2014/main" id="{31DD1FB2-5D86-DA22-D62E-7E4A77603ED1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Rechte verbindingslijn 28">
              <a:extLst>
                <a:ext uri="{FF2B5EF4-FFF2-40B4-BE49-F238E27FC236}">
                  <a16:creationId xmlns:a16="http://schemas.microsoft.com/office/drawing/2014/main" id="{831166D7-C844-F846-161F-39E1DEA0BD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7E1DDDA1-E09C-135C-BB85-4D59F10091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E555CFBC-7579-6EC9-83D4-38E529A064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Rechte verbindingslijn 31">
              <a:extLst>
                <a:ext uri="{FF2B5EF4-FFF2-40B4-BE49-F238E27FC236}">
                  <a16:creationId xmlns:a16="http://schemas.microsoft.com/office/drawing/2014/main" id="{771D35F8-95B2-676A-BA4B-23A09E86F468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Rechte verbindingslijn 32">
              <a:extLst>
                <a:ext uri="{FF2B5EF4-FFF2-40B4-BE49-F238E27FC236}">
                  <a16:creationId xmlns:a16="http://schemas.microsoft.com/office/drawing/2014/main" id="{79B0F1B9-A2CE-F931-F2BB-8CF1B96A4D01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993DD795-DE37-1914-5C7B-B6F1BA940402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5" name="Groep 34">
            <a:extLst>
              <a:ext uri="{FF2B5EF4-FFF2-40B4-BE49-F238E27FC236}">
                <a16:creationId xmlns:a16="http://schemas.microsoft.com/office/drawing/2014/main" id="{04B9A9F2-16F6-97C2-A50A-980D5A33AE17}"/>
              </a:ext>
            </a:extLst>
          </p:cNvPr>
          <p:cNvGrpSpPr/>
          <p:nvPr/>
        </p:nvGrpSpPr>
        <p:grpSpPr>
          <a:xfrm rot="9945458">
            <a:off x="1437932" y="3041510"/>
            <a:ext cx="759707" cy="660005"/>
            <a:chOff x="1344043" y="2946026"/>
            <a:chExt cx="759707" cy="660005"/>
          </a:xfrm>
        </p:grpSpPr>
        <p:sp>
          <p:nvSpPr>
            <p:cNvPr id="36" name="Ovaal 35">
              <a:extLst>
                <a:ext uri="{FF2B5EF4-FFF2-40B4-BE49-F238E27FC236}">
                  <a16:creationId xmlns:a16="http://schemas.microsoft.com/office/drawing/2014/main" id="{75EB9607-C97D-E4CF-97C3-14869EF07A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37" name="Ovaal 36">
              <a:extLst>
                <a:ext uri="{FF2B5EF4-FFF2-40B4-BE49-F238E27FC236}">
                  <a16:creationId xmlns:a16="http://schemas.microsoft.com/office/drawing/2014/main" id="{1A1966F9-4FBA-CF4B-6C0E-040C5C3434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38" name="Ovaal 37">
              <a:extLst>
                <a:ext uri="{FF2B5EF4-FFF2-40B4-BE49-F238E27FC236}">
                  <a16:creationId xmlns:a16="http://schemas.microsoft.com/office/drawing/2014/main" id="{52A2BFEB-6D21-4C0B-1694-14222100D6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39" name="Ovaal 38">
              <a:extLst>
                <a:ext uri="{FF2B5EF4-FFF2-40B4-BE49-F238E27FC236}">
                  <a16:creationId xmlns:a16="http://schemas.microsoft.com/office/drawing/2014/main" id="{E70C4F4E-533F-BFD2-B540-5D29F03F3C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40" name="Ovaal 39">
              <a:extLst>
                <a:ext uri="{FF2B5EF4-FFF2-40B4-BE49-F238E27FC236}">
                  <a16:creationId xmlns:a16="http://schemas.microsoft.com/office/drawing/2014/main" id="{5C3EF2B3-96E5-483B-E3CC-739CBA0E6B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41" name="Ovaal 40">
              <a:extLst>
                <a:ext uri="{FF2B5EF4-FFF2-40B4-BE49-F238E27FC236}">
                  <a16:creationId xmlns:a16="http://schemas.microsoft.com/office/drawing/2014/main" id="{96DD3413-695D-A29C-B122-F4E3F83895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99D3C402-6846-6A73-C96B-B2736E4FC878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ACA8B1AA-E5A8-7F35-E528-6235961543C3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31DD1FB2-5D86-DA22-D62E-7E4A77603ED1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831166D7-C844-F846-161F-39E1DEA0BD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7E1DDDA1-E09C-135C-BB85-4D59F10091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E555CFBC-7579-6EC9-83D4-38E529A064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771D35F8-95B2-676A-BA4B-23A09E86F468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79B0F1B9-A2CE-F931-F2BB-8CF1B96A4D01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993DD795-DE37-1914-5C7B-B6F1BA940402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" name="Groep 50">
            <a:extLst>
              <a:ext uri="{FF2B5EF4-FFF2-40B4-BE49-F238E27FC236}">
                <a16:creationId xmlns:a16="http://schemas.microsoft.com/office/drawing/2014/main" id="{04B9A9F2-16F6-97C2-A50A-980D5A33AE17}"/>
              </a:ext>
            </a:extLst>
          </p:cNvPr>
          <p:cNvGrpSpPr/>
          <p:nvPr/>
        </p:nvGrpSpPr>
        <p:grpSpPr>
          <a:xfrm rot="20379751">
            <a:off x="1888484" y="3192389"/>
            <a:ext cx="729860" cy="486025"/>
            <a:chOff x="1344043" y="2946026"/>
            <a:chExt cx="759707" cy="660005"/>
          </a:xfrm>
        </p:grpSpPr>
        <p:sp>
          <p:nvSpPr>
            <p:cNvPr id="52" name="Ovaal 51">
              <a:extLst>
                <a:ext uri="{FF2B5EF4-FFF2-40B4-BE49-F238E27FC236}">
                  <a16:creationId xmlns:a16="http://schemas.microsoft.com/office/drawing/2014/main" id="{75EB9607-C97D-E4CF-97C3-14869EF07A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" name="Ovaal 52">
              <a:extLst>
                <a:ext uri="{FF2B5EF4-FFF2-40B4-BE49-F238E27FC236}">
                  <a16:creationId xmlns:a16="http://schemas.microsoft.com/office/drawing/2014/main" id="{1A1966F9-4FBA-CF4B-6C0E-040C5C3434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" name="Ovaal 53">
              <a:extLst>
                <a:ext uri="{FF2B5EF4-FFF2-40B4-BE49-F238E27FC236}">
                  <a16:creationId xmlns:a16="http://schemas.microsoft.com/office/drawing/2014/main" id="{52A2BFEB-6D21-4C0B-1694-14222100D6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5" name="Ovaal 54">
              <a:extLst>
                <a:ext uri="{FF2B5EF4-FFF2-40B4-BE49-F238E27FC236}">
                  <a16:creationId xmlns:a16="http://schemas.microsoft.com/office/drawing/2014/main" id="{E70C4F4E-533F-BFD2-B540-5D29F03F3C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6" name="Ovaal 55">
              <a:extLst>
                <a:ext uri="{FF2B5EF4-FFF2-40B4-BE49-F238E27FC236}">
                  <a16:creationId xmlns:a16="http://schemas.microsoft.com/office/drawing/2014/main" id="{5C3EF2B3-96E5-483B-E3CC-739CBA0E6B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7" name="Ovaal 56">
              <a:extLst>
                <a:ext uri="{FF2B5EF4-FFF2-40B4-BE49-F238E27FC236}">
                  <a16:creationId xmlns:a16="http://schemas.microsoft.com/office/drawing/2014/main" id="{96DD3413-695D-A29C-B122-F4E3F83895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99D3C402-6846-6A73-C96B-B2736E4FC878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Rechte verbindingslijn 58">
              <a:extLst>
                <a:ext uri="{FF2B5EF4-FFF2-40B4-BE49-F238E27FC236}">
                  <a16:creationId xmlns:a16="http://schemas.microsoft.com/office/drawing/2014/main" id="{ACA8B1AA-E5A8-7F35-E528-6235961543C3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31DD1FB2-5D86-DA22-D62E-7E4A77603ED1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Rechte verbindingslijn 60">
              <a:extLst>
                <a:ext uri="{FF2B5EF4-FFF2-40B4-BE49-F238E27FC236}">
                  <a16:creationId xmlns:a16="http://schemas.microsoft.com/office/drawing/2014/main" id="{831166D7-C844-F846-161F-39E1DEA0BD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7E1DDDA1-E09C-135C-BB85-4D59F10091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E555CFBC-7579-6EC9-83D4-38E529A064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20" name="Rechte verbindingslijn 5119">
              <a:extLst>
                <a:ext uri="{FF2B5EF4-FFF2-40B4-BE49-F238E27FC236}">
                  <a16:creationId xmlns:a16="http://schemas.microsoft.com/office/drawing/2014/main" id="{771D35F8-95B2-676A-BA4B-23A09E86F468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21" name="Rechte verbindingslijn 5120">
              <a:extLst>
                <a:ext uri="{FF2B5EF4-FFF2-40B4-BE49-F238E27FC236}">
                  <a16:creationId xmlns:a16="http://schemas.microsoft.com/office/drawing/2014/main" id="{79B0F1B9-A2CE-F931-F2BB-8CF1B96A4D01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23" name="Rechte verbindingslijn 5122">
              <a:extLst>
                <a:ext uri="{FF2B5EF4-FFF2-40B4-BE49-F238E27FC236}">
                  <a16:creationId xmlns:a16="http://schemas.microsoft.com/office/drawing/2014/main" id="{993DD795-DE37-1914-5C7B-B6F1BA940402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5124" name="Picture 2">
            <a:extLst>
              <a:ext uri="{FF2B5EF4-FFF2-40B4-BE49-F238E27FC236}">
                <a16:creationId xmlns:a16="http://schemas.microsoft.com/office/drawing/2014/main" id="{8714C325-527D-18D1-FA32-C49FFCDF99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011" y="1665791"/>
            <a:ext cx="5084456" cy="417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Pijl: rechts 5124">
            <a:extLst>
              <a:ext uri="{FF2B5EF4-FFF2-40B4-BE49-F238E27FC236}">
                <a16:creationId xmlns:a16="http://schemas.microsoft.com/office/drawing/2014/main" id="{FD6C7E5A-F0EC-C951-17E1-38113DE64C35}"/>
              </a:ext>
            </a:extLst>
          </p:cNvPr>
          <p:cNvSpPr/>
          <p:nvPr/>
        </p:nvSpPr>
        <p:spPr>
          <a:xfrm>
            <a:off x="5811284" y="3511417"/>
            <a:ext cx="1391363" cy="815510"/>
          </a:xfrm>
          <a:prstGeom prst="rightArrow">
            <a:avLst/>
          </a:prstGeom>
          <a:solidFill>
            <a:srgbClr val="90B8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5126" name="Groep 5125">
            <a:extLst>
              <a:ext uri="{FF2B5EF4-FFF2-40B4-BE49-F238E27FC236}">
                <a16:creationId xmlns:a16="http://schemas.microsoft.com/office/drawing/2014/main" id="{0BDB222A-5750-67D8-2F46-B47C7B784C1E}"/>
              </a:ext>
            </a:extLst>
          </p:cNvPr>
          <p:cNvGrpSpPr/>
          <p:nvPr/>
        </p:nvGrpSpPr>
        <p:grpSpPr>
          <a:xfrm rot="20379751">
            <a:off x="7911979" y="1834302"/>
            <a:ext cx="759707" cy="660005"/>
            <a:chOff x="1344043" y="2946026"/>
            <a:chExt cx="759707" cy="660005"/>
          </a:xfrm>
        </p:grpSpPr>
        <p:sp>
          <p:nvSpPr>
            <p:cNvPr id="5127" name="Ovaal 5126">
              <a:extLst>
                <a:ext uri="{FF2B5EF4-FFF2-40B4-BE49-F238E27FC236}">
                  <a16:creationId xmlns:a16="http://schemas.microsoft.com/office/drawing/2014/main" id="{AA38D8E4-E5B4-1CB5-DC35-29503C2E8A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28" name="Ovaal 5127">
              <a:extLst>
                <a:ext uri="{FF2B5EF4-FFF2-40B4-BE49-F238E27FC236}">
                  <a16:creationId xmlns:a16="http://schemas.microsoft.com/office/drawing/2014/main" id="{3F9494C6-18C7-79B8-9DFF-D7F862EF8E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29" name="Ovaal 5128">
              <a:extLst>
                <a:ext uri="{FF2B5EF4-FFF2-40B4-BE49-F238E27FC236}">
                  <a16:creationId xmlns:a16="http://schemas.microsoft.com/office/drawing/2014/main" id="{2CF59BE2-9358-5B95-2734-ECF197B653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30" name="Ovaal 5129">
              <a:extLst>
                <a:ext uri="{FF2B5EF4-FFF2-40B4-BE49-F238E27FC236}">
                  <a16:creationId xmlns:a16="http://schemas.microsoft.com/office/drawing/2014/main" id="{2ACB3254-7A95-18EF-A65B-33C109F1CA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31" name="Ovaal 5130">
              <a:extLst>
                <a:ext uri="{FF2B5EF4-FFF2-40B4-BE49-F238E27FC236}">
                  <a16:creationId xmlns:a16="http://schemas.microsoft.com/office/drawing/2014/main" id="{D70385AE-7921-E50A-0D1A-63888647CBA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32" name="Ovaal 5131">
              <a:extLst>
                <a:ext uri="{FF2B5EF4-FFF2-40B4-BE49-F238E27FC236}">
                  <a16:creationId xmlns:a16="http://schemas.microsoft.com/office/drawing/2014/main" id="{5334E1BD-E36D-C83E-1F65-CC29EE28125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133" name="Rechte verbindingslijn 5132">
              <a:extLst>
                <a:ext uri="{FF2B5EF4-FFF2-40B4-BE49-F238E27FC236}">
                  <a16:creationId xmlns:a16="http://schemas.microsoft.com/office/drawing/2014/main" id="{AD788443-84C5-386C-007E-6324934AE0B7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34" name="Rechte verbindingslijn 5133">
              <a:extLst>
                <a:ext uri="{FF2B5EF4-FFF2-40B4-BE49-F238E27FC236}">
                  <a16:creationId xmlns:a16="http://schemas.microsoft.com/office/drawing/2014/main" id="{41A8AC4D-BCD1-89F1-8228-0F744D834FFA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35" name="Rechte verbindingslijn 5134">
              <a:extLst>
                <a:ext uri="{FF2B5EF4-FFF2-40B4-BE49-F238E27FC236}">
                  <a16:creationId xmlns:a16="http://schemas.microsoft.com/office/drawing/2014/main" id="{816D81E1-771C-ED00-6854-748FFB00C97A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36" name="Rechte verbindingslijn 5135">
              <a:extLst>
                <a:ext uri="{FF2B5EF4-FFF2-40B4-BE49-F238E27FC236}">
                  <a16:creationId xmlns:a16="http://schemas.microsoft.com/office/drawing/2014/main" id="{86D984B4-1456-6200-1266-4C39D807C0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37" name="Rechte verbindingslijn 5136">
              <a:extLst>
                <a:ext uri="{FF2B5EF4-FFF2-40B4-BE49-F238E27FC236}">
                  <a16:creationId xmlns:a16="http://schemas.microsoft.com/office/drawing/2014/main" id="{5998E561-32B4-C388-849E-6090FF0E64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38" name="Rechte verbindingslijn 5137">
              <a:extLst>
                <a:ext uri="{FF2B5EF4-FFF2-40B4-BE49-F238E27FC236}">
                  <a16:creationId xmlns:a16="http://schemas.microsoft.com/office/drawing/2014/main" id="{9B2CC37B-43FF-2B6F-9B54-76CF9027EE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39" name="Rechte verbindingslijn 5138">
              <a:extLst>
                <a:ext uri="{FF2B5EF4-FFF2-40B4-BE49-F238E27FC236}">
                  <a16:creationId xmlns:a16="http://schemas.microsoft.com/office/drawing/2014/main" id="{4A8F9D8E-ED68-C9B0-E48C-28422ED451D5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40" name="Rechte verbindingslijn 5139">
              <a:extLst>
                <a:ext uri="{FF2B5EF4-FFF2-40B4-BE49-F238E27FC236}">
                  <a16:creationId xmlns:a16="http://schemas.microsoft.com/office/drawing/2014/main" id="{533D4DB3-9EB2-3F4A-CD79-0C08E340FE44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41" name="Rechte verbindingslijn 5140">
              <a:extLst>
                <a:ext uri="{FF2B5EF4-FFF2-40B4-BE49-F238E27FC236}">
                  <a16:creationId xmlns:a16="http://schemas.microsoft.com/office/drawing/2014/main" id="{2826B3A0-C38F-2364-40CD-8614B6F4484A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42" name="Groep 5141">
            <a:extLst>
              <a:ext uri="{FF2B5EF4-FFF2-40B4-BE49-F238E27FC236}">
                <a16:creationId xmlns:a16="http://schemas.microsoft.com/office/drawing/2014/main" id="{8A547895-D6B4-21F1-D8D1-B91725ADAC4B}"/>
              </a:ext>
            </a:extLst>
          </p:cNvPr>
          <p:cNvGrpSpPr/>
          <p:nvPr/>
        </p:nvGrpSpPr>
        <p:grpSpPr>
          <a:xfrm rot="20379751">
            <a:off x="7400624" y="2308253"/>
            <a:ext cx="759707" cy="660005"/>
            <a:chOff x="1344043" y="2946026"/>
            <a:chExt cx="759707" cy="660005"/>
          </a:xfrm>
        </p:grpSpPr>
        <p:sp>
          <p:nvSpPr>
            <p:cNvPr id="5143" name="Ovaal 5142">
              <a:extLst>
                <a:ext uri="{FF2B5EF4-FFF2-40B4-BE49-F238E27FC236}">
                  <a16:creationId xmlns:a16="http://schemas.microsoft.com/office/drawing/2014/main" id="{B84CDC96-CFAE-0C0D-1BED-497A4F52CB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44" name="Ovaal 5143">
              <a:extLst>
                <a:ext uri="{FF2B5EF4-FFF2-40B4-BE49-F238E27FC236}">
                  <a16:creationId xmlns:a16="http://schemas.microsoft.com/office/drawing/2014/main" id="{B54B4AF8-CF28-7432-6E77-6A3EB0DE56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45" name="Ovaal 5144">
              <a:extLst>
                <a:ext uri="{FF2B5EF4-FFF2-40B4-BE49-F238E27FC236}">
                  <a16:creationId xmlns:a16="http://schemas.microsoft.com/office/drawing/2014/main" id="{40FC612E-7018-6E28-A75A-9F0C1F3587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46" name="Ovaal 5145">
              <a:extLst>
                <a:ext uri="{FF2B5EF4-FFF2-40B4-BE49-F238E27FC236}">
                  <a16:creationId xmlns:a16="http://schemas.microsoft.com/office/drawing/2014/main" id="{74036925-3E0C-D051-0BE7-D5B21CA609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47" name="Ovaal 5146">
              <a:extLst>
                <a:ext uri="{FF2B5EF4-FFF2-40B4-BE49-F238E27FC236}">
                  <a16:creationId xmlns:a16="http://schemas.microsoft.com/office/drawing/2014/main" id="{FF313FAD-2442-BBD4-6EA3-9B9ED8E4DAC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48" name="Ovaal 5147">
              <a:extLst>
                <a:ext uri="{FF2B5EF4-FFF2-40B4-BE49-F238E27FC236}">
                  <a16:creationId xmlns:a16="http://schemas.microsoft.com/office/drawing/2014/main" id="{E24EFD6B-3756-4D1A-7EAA-4A8883E530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149" name="Rechte verbindingslijn 5148">
              <a:extLst>
                <a:ext uri="{FF2B5EF4-FFF2-40B4-BE49-F238E27FC236}">
                  <a16:creationId xmlns:a16="http://schemas.microsoft.com/office/drawing/2014/main" id="{441C6096-EA96-56FB-F210-9FBD79A1108F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0" name="Rechte verbindingslijn 5149">
              <a:extLst>
                <a:ext uri="{FF2B5EF4-FFF2-40B4-BE49-F238E27FC236}">
                  <a16:creationId xmlns:a16="http://schemas.microsoft.com/office/drawing/2014/main" id="{00DCC80F-880F-56F9-CA7E-58E75FC54A78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1" name="Rechte verbindingslijn 5150">
              <a:extLst>
                <a:ext uri="{FF2B5EF4-FFF2-40B4-BE49-F238E27FC236}">
                  <a16:creationId xmlns:a16="http://schemas.microsoft.com/office/drawing/2014/main" id="{A70F4257-F368-69F6-12AA-4C0ABEAB919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2" name="Rechte verbindingslijn 5151">
              <a:extLst>
                <a:ext uri="{FF2B5EF4-FFF2-40B4-BE49-F238E27FC236}">
                  <a16:creationId xmlns:a16="http://schemas.microsoft.com/office/drawing/2014/main" id="{7E452C36-6F88-D911-6425-21AA8ED04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3" name="Rechte verbindingslijn 5152">
              <a:extLst>
                <a:ext uri="{FF2B5EF4-FFF2-40B4-BE49-F238E27FC236}">
                  <a16:creationId xmlns:a16="http://schemas.microsoft.com/office/drawing/2014/main" id="{29CFE3E4-4CC3-937C-83A5-0F06E2A58E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4" name="Rechte verbindingslijn 5153">
              <a:extLst>
                <a:ext uri="{FF2B5EF4-FFF2-40B4-BE49-F238E27FC236}">
                  <a16:creationId xmlns:a16="http://schemas.microsoft.com/office/drawing/2014/main" id="{8C2F4A49-1135-79B6-68BF-5865024600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5" name="Rechte verbindingslijn 5154">
              <a:extLst>
                <a:ext uri="{FF2B5EF4-FFF2-40B4-BE49-F238E27FC236}">
                  <a16:creationId xmlns:a16="http://schemas.microsoft.com/office/drawing/2014/main" id="{D2E78976-1DCA-1993-B5EA-037F666AB552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6" name="Rechte verbindingslijn 5155">
              <a:extLst>
                <a:ext uri="{FF2B5EF4-FFF2-40B4-BE49-F238E27FC236}">
                  <a16:creationId xmlns:a16="http://schemas.microsoft.com/office/drawing/2014/main" id="{E1D6397D-7F21-DEE0-1098-404093B9939D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57" name="Rechte verbindingslijn 5156">
              <a:extLst>
                <a:ext uri="{FF2B5EF4-FFF2-40B4-BE49-F238E27FC236}">
                  <a16:creationId xmlns:a16="http://schemas.microsoft.com/office/drawing/2014/main" id="{9395CE47-72AC-870C-32C1-4AC7C8A7CB47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58" name="Groep 5157">
            <a:extLst>
              <a:ext uri="{FF2B5EF4-FFF2-40B4-BE49-F238E27FC236}">
                <a16:creationId xmlns:a16="http://schemas.microsoft.com/office/drawing/2014/main" id="{80A45246-941D-FEB7-46B1-D08E03365833}"/>
              </a:ext>
            </a:extLst>
          </p:cNvPr>
          <p:cNvGrpSpPr/>
          <p:nvPr/>
        </p:nvGrpSpPr>
        <p:grpSpPr>
          <a:xfrm rot="20379751">
            <a:off x="7530458" y="2975950"/>
            <a:ext cx="759707" cy="660005"/>
            <a:chOff x="1344043" y="2946026"/>
            <a:chExt cx="759707" cy="660005"/>
          </a:xfrm>
        </p:grpSpPr>
        <p:sp>
          <p:nvSpPr>
            <p:cNvPr id="5159" name="Ovaal 5158">
              <a:extLst>
                <a:ext uri="{FF2B5EF4-FFF2-40B4-BE49-F238E27FC236}">
                  <a16:creationId xmlns:a16="http://schemas.microsoft.com/office/drawing/2014/main" id="{ADAE4E8D-49B4-241C-4720-58E5559555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60" name="Ovaal 5159">
              <a:extLst>
                <a:ext uri="{FF2B5EF4-FFF2-40B4-BE49-F238E27FC236}">
                  <a16:creationId xmlns:a16="http://schemas.microsoft.com/office/drawing/2014/main" id="{F59498DA-5547-84BE-A024-F9D92E5DA8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61" name="Ovaal 5160">
              <a:extLst>
                <a:ext uri="{FF2B5EF4-FFF2-40B4-BE49-F238E27FC236}">
                  <a16:creationId xmlns:a16="http://schemas.microsoft.com/office/drawing/2014/main" id="{F30C803C-2578-B216-E631-F683670235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62" name="Ovaal 5161">
              <a:extLst>
                <a:ext uri="{FF2B5EF4-FFF2-40B4-BE49-F238E27FC236}">
                  <a16:creationId xmlns:a16="http://schemas.microsoft.com/office/drawing/2014/main" id="{BF90BA7C-39FB-DAA8-95D2-6C6E3BF0EA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63" name="Ovaal 5162">
              <a:extLst>
                <a:ext uri="{FF2B5EF4-FFF2-40B4-BE49-F238E27FC236}">
                  <a16:creationId xmlns:a16="http://schemas.microsoft.com/office/drawing/2014/main" id="{941B495E-C2D4-FD90-555E-924ED7EF4D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64" name="Ovaal 5163">
              <a:extLst>
                <a:ext uri="{FF2B5EF4-FFF2-40B4-BE49-F238E27FC236}">
                  <a16:creationId xmlns:a16="http://schemas.microsoft.com/office/drawing/2014/main" id="{755C65E6-FC80-662F-71F5-5BC7998310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165" name="Rechte verbindingslijn 5164">
              <a:extLst>
                <a:ext uri="{FF2B5EF4-FFF2-40B4-BE49-F238E27FC236}">
                  <a16:creationId xmlns:a16="http://schemas.microsoft.com/office/drawing/2014/main" id="{3E17C482-5A09-5C1B-8058-3018E0553FAA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66" name="Rechte verbindingslijn 5165">
              <a:extLst>
                <a:ext uri="{FF2B5EF4-FFF2-40B4-BE49-F238E27FC236}">
                  <a16:creationId xmlns:a16="http://schemas.microsoft.com/office/drawing/2014/main" id="{A9570051-52F6-DF7E-0095-A89A43D16CAF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67" name="Rechte verbindingslijn 5166">
              <a:extLst>
                <a:ext uri="{FF2B5EF4-FFF2-40B4-BE49-F238E27FC236}">
                  <a16:creationId xmlns:a16="http://schemas.microsoft.com/office/drawing/2014/main" id="{E70B96D1-CF2F-F093-84CB-A5F1D720078D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68" name="Rechte verbindingslijn 5167">
              <a:extLst>
                <a:ext uri="{FF2B5EF4-FFF2-40B4-BE49-F238E27FC236}">
                  <a16:creationId xmlns:a16="http://schemas.microsoft.com/office/drawing/2014/main" id="{C6D76E10-876F-3721-5035-33E64B4AEF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69" name="Rechte verbindingslijn 5168">
              <a:extLst>
                <a:ext uri="{FF2B5EF4-FFF2-40B4-BE49-F238E27FC236}">
                  <a16:creationId xmlns:a16="http://schemas.microsoft.com/office/drawing/2014/main" id="{09B03633-083F-AF64-6A4E-690E545546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70" name="Rechte verbindingslijn 5169">
              <a:extLst>
                <a:ext uri="{FF2B5EF4-FFF2-40B4-BE49-F238E27FC236}">
                  <a16:creationId xmlns:a16="http://schemas.microsoft.com/office/drawing/2014/main" id="{50D3BA4C-7074-9AF8-712A-5E1993DC18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71" name="Rechte verbindingslijn 5170">
              <a:extLst>
                <a:ext uri="{FF2B5EF4-FFF2-40B4-BE49-F238E27FC236}">
                  <a16:creationId xmlns:a16="http://schemas.microsoft.com/office/drawing/2014/main" id="{05CA7C8C-5FEC-F00C-D87D-0CEAA703A6CA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72" name="Rechte verbindingslijn 5171">
              <a:extLst>
                <a:ext uri="{FF2B5EF4-FFF2-40B4-BE49-F238E27FC236}">
                  <a16:creationId xmlns:a16="http://schemas.microsoft.com/office/drawing/2014/main" id="{EDC4D833-217D-0130-2FC8-FE7175157E78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73" name="Rechte verbindingslijn 5172">
              <a:extLst>
                <a:ext uri="{FF2B5EF4-FFF2-40B4-BE49-F238E27FC236}">
                  <a16:creationId xmlns:a16="http://schemas.microsoft.com/office/drawing/2014/main" id="{09DE1CBD-7D69-90BD-6B7E-ED9F919D35F8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74" name="Groep 5173">
            <a:extLst>
              <a:ext uri="{FF2B5EF4-FFF2-40B4-BE49-F238E27FC236}">
                <a16:creationId xmlns:a16="http://schemas.microsoft.com/office/drawing/2014/main" id="{9AE2C7F3-9149-63D1-4A4F-34CA2E397ACB}"/>
              </a:ext>
            </a:extLst>
          </p:cNvPr>
          <p:cNvGrpSpPr/>
          <p:nvPr/>
        </p:nvGrpSpPr>
        <p:grpSpPr>
          <a:xfrm rot="20379751">
            <a:off x="7545330" y="3632988"/>
            <a:ext cx="759707" cy="660005"/>
            <a:chOff x="1344043" y="2946026"/>
            <a:chExt cx="759707" cy="660005"/>
          </a:xfrm>
        </p:grpSpPr>
        <p:sp>
          <p:nvSpPr>
            <p:cNvPr id="5175" name="Ovaal 5174">
              <a:extLst>
                <a:ext uri="{FF2B5EF4-FFF2-40B4-BE49-F238E27FC236}">
                  <a16:creationId xmlns:a16="http://schemas.microsoft.com/office/drawing/2014/main" id="{056FA7A4-3587-EC3D-D8D2-F05EF634A4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76" name="Ovaal 5175">
              <a:extLst>
                <a:ext uri="{FF2B5EF4-FFF2-40B4-BE49-F238E27FC236}">
                  <a16:creationId xmlns:a16="http://schemas.microsoft.com/office/drawing/2014/main" id="{CD02AC29-3A4C-9E0A-4246-DB1D5656FC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77" name="Ovaal 5176">
              <a:extLst>
                <a:ext uri="{FF2B5EF4-FFF2-40B4-BE49-F238E27FC236}">
                  <a16:creationId xmlns:a16="http://schemas.microsoft.com/office/drawing/2014/main" id="{E93EF19C-EE8F-CC09-971F-E95AAFBEA8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78" name="Ovaal 5177">
              <a:extLst>
                <a:ext uri="{FF2B5EF4-FFF2-40B4-BE49-F238E27FC236}">
                  <a16:creationId xmlns:a16="http://schemas.microsoft.com/office/drawing/2014/main" id="{2D57CCAF-0F4E-E633-C545-71228F7BDB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79" name="Ovaal 5178">
              <a:extLst>
                <a:ext uri="{FF2B5EF4-FFF2-40B4-BE49-F238E27FC236}">
                  <a16:creationId xmlns:a16="http://schemas.microsoft.com/office/drawing/2014/main" id="{37BF15AF-905F-E6FD-DB1C-B3B32CBC448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80" name="Ovaal 5179">
              <a:extLst>
                <a:ext uri="{FF2B5EF4-FFF2-40B4-BE49-F238E27FC236}">
                  <a16:creationId xmlns:a16="http://schemas.microsoft.com/office/drawing/2014/main" id="{899D0F5F-7350-88C2-D2EB-F79C065F62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181" name="Rechte verbindingslijn 5180">
              <a:extLst>
                <a:ext uri="{FF2B5EF4-FFF2-40B4-BE49-F238E27FC236}">
                  <a16:creationId xmlns:a16="http://schemas.microsoft.com/office/drawing/2014/main" id="{DB5E7B68-1499-15CC-D4A4-5ED99D96AE57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2" name="Rechte verbindingslijn 5181">
              <a:extLst>
                <a:ext uri="{FF2B5EF4-FFF2-40B4-BE49-F238E27FC236}">
                  <a16:creationId xmlns:a16="http://schemas.microsoft.com/office/drawing/2014/main" id="{A3020942-FE62-C3B8-42A1-82F6C99E8505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3" name="Rechte verbindingslijn 5182">
              <a:extLst>
                <a:ext uri="{FF2B5EF4-FFF2-40B4-BE49-F238E27FC236}">
                  <a16:creationId xmlns:a16="http://schemas.microsoft.com/office/drawing/2014/main" id="{D52FC7F5-282B-67DC-E46E-C232C689E8D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4" name="Rechte verbindingslijn 5183">
              <a:extLst>
                <a:ext uri="{FF2B5EF4-FFF2-40B4-BE49-F238E27FC236}">
                  <a16:creationId xmlns:a16="http://schemas.microsoft.com/office/drawing/2014/main" id="{065B5CFB-9EC8-4EE0-867D-250D158BD4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5" name="Rechte verbindingslijn 5184">
              <a:extLst>
                <a:ext uri="{FF2B5EF4-FFF2-40B4-BE49-F238E27FC236}">
                  <a16:creationId xmlns:a16="http://schemas.microsoft.com/office/drawing/2014/main" id="{BEC05A0A-E4D1-9685-0310-4033B02EB7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6" name="Rechte verbindingslijn 5185">
              <a:extLst>
                <a:ext uri="{FF2B5EF4-FFF2-40B4-BE49-F238E27FC236}">
                  <a16:creationId xmlns:a16="http://schemas.microsoft.com/office/drawing/2014/main" id="{8132A005-78D8-542B-7176-0685CDA277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7" name="Rechte verbindingslijn 5186">
              <a:extLst>
                <a:ext uri="{FF2B5EF4-FFF2-40B4-BE49-F238E27FC236}">
                  <a16:creationId xmlns:a16="http://schemas.microsoft.com/office/drawing/2014/main" id="{F076A686-EFB5-A56C-7A33-1EAD9A859642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8" name="Rechte verbindingslijn 5187">
              <a:extLst>
                <a:ext uri="{FF2B5EF4-FFF2-40B4-BE49-F238E27FC236}">
                  <a16:creationId xmlns:a16="http://schemas.microsoft.com/office/drawing/2014/main" id="{6EA2526B-4EEF-59B1-0305-2E596187E0DE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89" name="Rechte verbindingslijn 5188">
              <a:extLst>
                <a:ext uri="{FF2B5EF4-FFF2-40B4-BE49-F238E27FC236}">
                  <a16:creationId xmlns:a16="http://schemas.microsoft.com/office/drawing/2014/main" id="{306FC96E-DB2C-FDBB-D6F3-CE49A23F638D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90" name="Groep 5189">
            <a:extLst>
              <a:ext uri="{FF2B5EF4-FFF2-40B4-BE49-F238E27FC236}">
                <a16:creationId xmlns:a16="http://schemas.microsoft.com/office/drawing/2014/main" id="{21F31BF8-BC24-BA1B-4F09-8E2582A3C01F}"/>
              </a:ext>
            </a:extLst>
          </p:cNvPr>
          <p:cNvGrpSpPr/>
          <p:nvPr/>
        </p:nvGrpSpPr>
        <p:grpSpPr>
          <a:xfrm rot="2368138">
            <a:off x="8019472" y="3312491"/>
            <a:ext cx="830265" cy="771674"/>
            <a:chOff x="1344043" y="2946026"/>
            <a:chExt cx="759707" cy="660005"/>
          </a:xfrm>
        </p:grpSpPr>
        <p:sp>
          <p:nvSpPr>
            <p:cNvPr id="5191" name="Ovaal 5190">
              <a:extLst>
                <a:ext uri="{FF2B5EF4-FFF2-40B4-BE49-F238E27FC236}">
                  <a16:creationId xmlns:a16="http://schemas.microsoft.com/office/drawing/2014/main" id="{E6F32C7A-C087-FE8C-F9E1-642471FE4A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92" name="Ovaal 5191">
              <a:extLst>
                <a:ext uri="{FF2B5EF4-FFF2-40B4-BE49-F238E27FC236}">
                  <a16:creationId xmlns:a16="http://schemas.microsoft.com/office/drawing/2014/main" id="{67F6E035-99B8-13E1-B34F-1F514817C0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93" name="Ovaal 5192">
              <a:extLst>
                <a:ext uri="{FF2B5EF4-FFF2-40B4-BE49-F238E27FC236}">
                  <a16:creationId xmlns:a16="http://schemas.microsoft.com/office/drawing/2014/main" id="{5015840F-A117-B2F3-EB66-B847B41308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94" name="Ovaal 5193">
              <a:extLst>
                <a:ext uri="{FF2B5EF4-FFF2-40B4-BE49-F238E27FC236}">
                  <a16:creationId xmlns:a16="http://schemas.microsoft.com/office/drawing/2014/main" id="{30D8B12A-B1D6-B2D1-FDBD-D5288DD5AD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95" name="Ovaal 5194">
              <a:extLst>
                <a:ext uri="{FF2B5EF4-FFF2-40B4-BE49-F238E27FC236}">
                  <a16:creationId xmlns:a16="http://schemas.microsoft.com/office/drawing/2014/main" id="{0ECAD461-B6E9-F091-D0F5-1F3573CFD9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196" name="Ovaal 5195">
              <a:extLst>
                <a:ext uri="{FF2B5EF4-FFF2-40B4-BE49-F238E27FC236}">
                  <a16:creationId xmlns:a16="http://schemas.microsoft.com/office/drawing/2014/main" id="{C6117B19-0218-2E3A-BF5E-389BFD4DE1B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197" name="Rechte verbindingslijn 5196">
              <a:extLst>
                <a:ext uri="{FF2B5EF4-FFF2-40B4-BE49-F238E27FC236}">
                  <a16:creationId xmlns:a16="http://schemas.microsoft.com/office/drawing/2014/main" id="{E897F135-2489-CF16-F059-E2F834581AAA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98" name="Rechte verbindingslijn 5197">
              <a:extLst>
                <a:ext uri="{FF2B5EF4-FFF2-40B4-BE49-F238E27FC236}">
                  <a16:creationId xmlns:a16="http://schemas.microsoft.com/office/drawing/2014/main" id="{2C14F2F2-5D6C-E146-5334-CC1E4F71EEA8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99" name="Rechte verbindingslijn 5198">
              <a:extLst>
                <a:ext uri="{FF2B5EF4-FFF2-40B4-BE49-F238E27FC236}">
                  <a16:creationId xmlns:a16="http://schemas.microsoft.com/office/drawing/2014/main" id="{8E4EE108-4E23-3C42-307F-55A593DD42D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00" name="Rechte verbindingslijn 5199">
              <a:extLst>
                <a:ext uri="{FF2B5EF4-FFF2-40B4-BE49-F238E27FC236}">
                  <a16:creationId xmlns:a16="http://schemas.microsoft.com/office/drawing/2014/main" id="{7FD0FFE6-53C0-933D-B54B-D20D3839E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01" name="Rechte verbindingslijn 5200">
              <a:extLst>
                <a:ext uri="{FF2B5EF4-FFF2-40B4-BE49-F238E27FC236}">
                  <a16:creationId xmlns:a16="http://schemas.microsoft.com/office/drawing/2014/main" id="{7EB84BF7-39FA-8886-C184-042F7E3683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02" name="Rechte verbindingslijn 5201">
              <a:extLst>
                <a:ext uri="{FF2B5EF4-FFF2-40B4-BE49-F238E27FC236}">
                  <a16:creationId xmlns:a16="http://schemas.microsoft.com/office/drawing/2014/main" id="{EB0463F0-D2D6-489E-83D3-8E37EF770E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03" name="Rechte verbindingslijn 5202">
              <a:extLst>
                <a:ext uri="{FF2B5EF4-FFF2-40B4-BE49-F238E27FC236}">
                  <a16:creationId xmlns:a16="http://schemas.microsoft.com/office/drawing/2014/main" id="{47A3F7C3-70D1-EBE1-04F8-E9EA36516DF9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04" name="Rechte verbindingslijn 5203">
              <a:extLst>
                <a:ext uri="{FF2B5EF4-FFF2-40B4-BE49-F238E27FC236}">
                  <a16:creationId xmlns:a16="http://schemas.microsoft.com/office/drawing/2014/main" id="{FFCBC258-4B05-159E-31C9-22757E09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05" name="Rechte verbindingslijn 5204">
              <a:extLst>
                <a:ext uri="{FF2B5EF4-FFF2-40B4-BE49-F238E27FC236}">
                  <a16:creationId xmlns:a16="http://schemas.microsoft.com/office/drawing/2014/main" id="{7EB3DDB7-6019-C687-C0FA-A6895443CA25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06" name="Groep 5205">
            <a:extLst>
              <a:ext uri="{FF2B5EF4-FFF2-40B4-BE49-F238E27FC236}">
                <a16:creationId xmlns:a16="http://schemas.microsoft.com/office/drawing/2014/main" id="{D46D9519-5013-1CC9-5FE2-E1575438C53C}"/>
              </a:ext>
            </a:extLst>
          </p:cNvPr>
          <p:cNvGrpSpPr/>
          <p:nvPr/>
        </p:nvGrpSpPr>
        <p:grpSpPr>
          <a:xfrm rot="2721357">
            <a:off x="2974740" y="4587090"/>
            <a:ext cx="615510" cy="424337"/>
            <a:chOff x="1344043" y="2946026"/>
            <a:chExt cx="759707" cy="660005"/>
          </a:xfrm>
        </p:grpSpPr>
        <p:sp>
          <p:nvSpPr>
            <p:cNvPr id="5207" name="Ovaal 5206">
              <a:extLst>
                <a:ext uri="{FF2B5EF4-FFF2-40B4-BE49-F238E27FC236}">
                  <a16:creationId xmlns:a16="http://schemas.microsoft.com/office/drawing/2014/main" id="{1ACF4E73-4BD6-694C-E04A-FD440BD348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08" name="Ovaal 5207">
              <a:extLst>
                <a:ext uri="{FF2B5EF4-FFF2-40B4-BE49-F238E27FC236}">
                  <a16:creationId xmlns:a16="http://schemas.microsoft.com/office/drawing/2014/main" id="{E989450F-C7AC-EE12-32EB-7C4E2E499D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09" name="Ovaal 5208">
              <a:extLst>
                <a:ext uri="{FF2B5EF4-FFF2-40B4-BE49-F238E27FC236}">
                  <a16:creationId xmlns:a16="http://schemas.microsoft.com/office/drawing/2014/main" id="{DDAC3111-D811-66DD-A956-0E9E5A67F9C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10" name="Ovaal 5209">
              <a:extLst>
                <a:ext uri="{FF2B5EF4-FFF2-40B4-BE49-F238E27FC236}">
                  <a16:creationId xmlns:a16="http://schemas.microsoft.com/office/drawing/2014/main" id="{50818F1F-E415-7B12-18E0-E071908B9B7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11" name="Ovaal 5210">
              <a:extLst>
                <a:ext uri="{FF2B5EF4-FFF2-40B4-BE49-F238E27FC236}">
                  <a16:creationId xmlns:a16="http://schemas.microsoft.com/office/drawing/2014/main" id="{196892D1-37DA-A6F6-9215-6D47CC6219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12" name="Ovaal 5211">
              <a:extLst>
                <a:ext uri="{FF2B5EF4-FFF2-40B4-BE49-F238E27FC236}">
                  <a16:creationId xmlns:a16="http://schemas.microsoft.com/office/drawing/2014/main" id="{AF607197-21FE-1A2C-C1AE-E6D70DE7954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213" name="Rechte verbindingslijn 5212">
              <a:extLst>
                <a:ext uri="{FF2B5EF4-FFF2-40B4-BE49-F238E27FC236}">
                  <a16:creationId xmlns:a16="http://schemas.microsoft.com/office/drawing/2014/main" id="{33EC7846-3040-F996-2751-1FFC770C9C86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14" name="Rechte verbindingslijn 5213">
              <a:extLst>
                <a:ext uri="{FF2B5EF4-FFF2-40B4-BE49-F238E27FC236}">
                  <a16:creationId xmlns:a16="http://schemas.microsoft.com/office/drawing/2014/main" id="{3FDB1A5F-6024-F99F-C0AD-89D2BD6888DD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15" name="Rechte verbindingslijn 5214">
              <a:extLst>
                <a:ext uri="{FF2B5EF4-FFF2-40B4-BE49-F238E27FC236}">
                  <a16:creationId xmlns:a16="http://schemas.microsoft.com/office/drawing/2014/main" id="{FB876994-9BA5-43B4-690D-46C5A5A749E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16" name="Rechte verbindingslijn 5215">
              <a:extLst>
                <a:ext uri="{FF2B5EF4-FFF2-40B4-BE49-F238E27FC236}">
                  <a16:creationId xmlns:a16="http://schemas.microsoft.com/office/drawing/2014/main" id="{A568F1DC-45E3-873E-6A61-0F6C8C411D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17" name="Rechte verbindingslijn 5216">
              <a:extLst>
                <a:ext uri="{FF2B5EF4-FFF2-40B4-BE49-F238E27FC236}">
                  <a16:creationId xmlns:a16="http://schemas.microsoft.com/office/drawing/2014/main" id="{0228961C-2E15-A750-F7F1-5C5A9024103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18" name="Rechte verbindingslijn 5217">
              <a:extLst>
                <a:ext uri="{FF2B5EF4-FFF2-40B4-BE49-F238E27FC236}">
                  <a16:creationId xmlns:a16="http://schemas.microsoft.com/office/drawing/2014/main" id="{8DC4B972-956D-0A71-A873-841579AF52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19" name="Rechte verbindingslijn 5218">
              <a:extLst>
                <a:ext uri="{FF2B5EF4-FFF2-40B4-BE49-F238E27FC236}">
                  <a16:creationId xmlns:a16="http://schemas.microsoft.com/office/drawing/2014/main" id="{7C3A51DA-B458-86B2-1699-9B266757E103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20" name="Rechte verbindingslijn 5219">
              <a:extLst>
                <a:ext uri="{FF2B5EF4-FFF2-40B4-BE49-F238E27FC236}">
                  <a16:creationId xmlns:a16="http://schemas.microsoft.com/office/drawing/2014/main" id="{CE3A9835-8997-FEB8-8697-C4EA8AC9062C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21" name="Rechte verbindingslijn 5220">
              <a:extLst>
                <a:ext uri="{FF2B5EF4-FFF2-40B4-BE49-F238E27FC236}">
                  <a16:creationId xmlns:a16="http://schemas.microsoft.com/office/drawing/2014/main" id="{EE326AB4-67E8-69AC-5F9C-4D3FE438C540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22" name="Groep 5221">
            <a:extLst>
              <a:ext uri="{FF2B5EF4-FFF2-40B4-BE49-F238E27FC236}">
                <a16:creationId xmlns:a16="http://schemas.microsoft.com/office/drawing/2014/main" id="{63ADAAAA-E692-DBAD-B29A-B247B09C0653}"/>
              </a:ext>
            </a:extLst>
          </p:cNvPr>
          <p:cNvGrpSpPr/>
          <p:nvPr/>
        </p:nvGrpSpPr>
        <p:grpSpPr>
          <a:xfrm rot="2368138">
            <a:off x="8003840" y="3993698"/>
            <a:ext cx="830265" cy="771674"/>
            <a:chOff x="1344043" y="2946026"/>
            <a:chExt cx="759707" cy="660005"/>
          </a:xfrm>
        </p:grpSpPr>
        <p:sp>
          <p:nvSpPr>
            <p:cNvPr id="5223" name="Ovaal 5222">
              <a:extLst>
                <a:ext uri="{FF2B5EF4-FFF2-40B4-BE49-F238E27FC236}">
                  <a16:creationId xmlns:a16="http://schemas.microsoft.com/office/drawing/2014/main" id="{C2E7389B-00E7-2EE6-E847-6367A08BA3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24" name="Ovaal 5223">
              <a:extLst>
                <a:ext uri="{FF2B5EF4-FFF2-40B4-BE49-F238E27FC236}">
                  <a16:creationId xmlns:a16="http://schemas.microsoft.com/office/drawing/2014/main" id="{6F9CF686-82C0-BA77-8DAC-7B29B18732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25" name="Ovaal 5224">
              <a:extLst>
                <a:ext uri="{FF2B5EF4-FFF2-40B4-BE49-F238E27FC236}">
                  <a16:creationId xmlns:a16="http://schemas.microsoft.com/office/drawing/2014/main" id="{C863F58A-1BD3-C4BE-12FB-CDB86C4675B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26" name="Ovaal 5225">
              <a:extLst>
                <a:ext uri="{FF2B5EF4-FFF2-40B4-BE49-F238E27FC236}">
                  <a16:creationId xmlns:a16="http://schemas.microsoft.com/office/drawing/2014/main" id="{E5731138-EB5E-1B50-28BA-4A97EF9F97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27" name="Ovaal 5226">
              <a:extLst>
                <a:ext uri="{FF2B5EF4-FFF2-40B4-BE49-F238E27FC236}">
                  <a16:creationId xmlns:a16="http://schemas.microsoft.com/office/drawing/2014/main" id="{ED351144-853D-51CB-EAC5-2B501AB9B1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28" name="Ovaal 5227">
              <a:extLst>
                <a:ext uri="{FF2B5EF4-FFF2-40B4-BE49-F238E27FC236}">
                  <a16:creationId xmlns:a16="http://schemas.microsoft.com/office/drawing/2014/main" id="{7A008D01-4E38-4405-4C5E-F505C8AF5C3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229" name="Rechte verbindingslijn 5228">
              <a:extLst>
                <a:ext uri="{FF2B5EF4-FFF2-40B4-BE49-F238E27FC236}">
                  <a16:creationId xmlns:a16="http://schemas.microsoft.com/office/drawing/2014/main" id="{1C765202-F21A-799C-0464-A478D1120617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0" name="Rechte verbindingslijn 5229">
              <a:extLst>
                <a:ext uri="{FF2B5EF4-FFF2-40B4-BE49-F238E27FC236}">
                  <a16:creationId xmlns:a16="http://schemas.microsoft.com/office/drawing/2014/main" id="{76B24336-97B9-6ED4-34C2-CC58E249AC83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1" name="Rechte verbindingslijn 5230">
              <a:extLst>
                <a:ext uri="{FF2B5EF4-FFF2-40B4-BE49-F238E27FC236}">
                  <a16:creationId xmlns:a16="http://schemas.microsoft.com/office/drawing/2014/main" id="{34D3D174-0999-C1F7-B3EF-666929F75A8F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2" name="Rechte verbindingslijn 5231">
              <a:extLst>
                <a:ext uri="{FF2B5EF4-FFF2-40B4-BE49-F238E27FC236}">
                  <a16:creationId xmlns:a16="http://schemas.microsoft.com/office/drawing/2014/main" id="{A45AB2ED-ACC9-FEB6-D7D4-12988A601C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3" name="Rechte verbindingslijn 5232">
              <a:extLst>
                <a:ext uri="{FF2B5EF4-FFF2-40B4-BE49-F238E27FC236}">
                  <a16:creationId xmlns:a16="http://schemas.microsoft.com/office/drawing/2014/main" id="{F5CB624E-2A65-961F-3F84-1098F72DB9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4" name="Rechte verbindingslijn 5233">
              <a:extLst>
                <a:ext uri="{FF2B5EF4-FFF2-40B4-BE49-F238E27FC236}">
                  <a16:creationId xmlns:a16="http://schemas.microsoft.com/office/drawing/2014/main" id="{14AA3B20-6735-1E63-D1CC-76E6494BBF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5" name="Rechte verbindingslijn 5234">
              <a:extLst>
                <a:ext uri="{FF2B5EF4-FFF2-40B4-BE49-F238E27FC236}">
                  <a16:creationId xmlns:a16="http://schemas.microsoft.com/office/drawing/2014/main" id="{B962F478-EE73-CFF9-5925-70BB20E068B5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6" name="Rechte verbindingslijn 5235">
              <a:extLst>
                <a:ext uri="{FF2B5EF4-FFF2-40B4-BE49-F238E27FC236}">
                  <a16:creationId xmlns:a16="http://schemas.microsoft.com/office/drawing/2014/main" id="{555309EB-AA6E-FDC3-43F2-0DAD030DF1DC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37" name="Rechte verbindingslijn 5236">
              <a:extLst>
                <a:ext uri="{FF2B5EF4-FFF2-40B4-BE49-F238E27FC236}">
                  <a16:creationId xmlns:a16="http://schemas.microsoft.com/office/drawing/2014/main" id="{450EB2AA-5074-85A2-3564-F2D546D0EEA9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38" name="Groep 5237">
            <a:extLst>
              <a:ext uri="{FF2B5EF4-FFF2-40B4-BE49-F238E27FC236}">
                <a16:creationId xmlns:a16="http://schemas.microsoft.com/office/drawing/2014/main" id="{67DCCCEE-8063-30F7-5B1B-FAE0DFDE3183}"/>
              </a:ext>
            </a:extLst>
          </p:cNvPr>
          <p:cNvGrpSpPr/>
          <p:nvPr/>
        </p:nvGrpSpPr>
        <p:grpSpPr>
          <a:xfrm rot="2368138">
            <a:off x="8810146" y="3840468"/>
            <a:ext cx="830265" cy="771674"/>
            <a:chOff x="1344043" y="2946026"/>
            <a:chExt cx="759707" cy="660005"/>
          </a:xfrm>
        </p:grpSpPr>
        <p:sp>
          <p:nvSpPr>
            <p:cNvPr id="5239" name="Ovaal 5238">
              <a:extLst>
                <a:ext uri="{FF2B5EF4-FFF2-40B4-BE49-F238E27FC236}">
                  <a16:creationId xmlns:a16="http://schemas.microsoft.com/office/drawing/2014/main" id="{AEE30056-453D-8D37-B07F-8BEBD87723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40" name="Ovaal 5239">
              <a:extLst>
                <a:ext uri="{FF2B5EF4-FFF2-40B4-BE49-F238E27FC236}">
                  <a16:creationId xmlns:a16="http://schemas.microsoft.com/office/drawing/2014/main" id="{B42C8C6A-FD2B-E7C3-4054-F5DE1B3C43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41" name="Ovaal 5240">
              <a:extLst>
                <a:ext uri="{FF2B5EF4-FFF2-40B4-BE49-F238E27FC236}">
                  <a16:creationId xmlns:a16="http://schemas.microsoft.com/office/drawing/2014/main" id="{7E7D6CFC-8492-D597-9102-F7D049C641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42" name="Ovaal 5241">
              <a:extLst>
                <a:ext uri="{FF2B5EF4-FFF2-40B4-BE49-F238E27FC236}">
                  <a16:creationId xmlns:a16="http://schemas.microsoft.com/office/drawing/2014/main" id="{5ED91472-BFA1-4A2C-3491-3C40D17E80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43" name="Ovaal 5242">
              <a:extLst>
                <a:ext uri="{FF2B5EF4-FFF2-40B4-BE49-F238E27FC236}">
                  <a16:creationId xmlns:a16="http://schemas.microsoft.com/office/drawing/2014/main" id="{5420F29E-2882-C0CE-D00C-171E2FB494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44" name="Ovaal 5243">
              <a:extLst>
                <a:ext uri="{FF2B5EF4-FFF2-40B4-BE49-F238E27FC236}">
                  <a16:creationId xmlns:a16="http://schemas.microsoft.com/office/drawing/2014/main" id="{3FC8E186-EDDD-244D-AE39-BCC009F4C5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245" name="Rechte verbindingslijn 5244">
              <a:extLst>
                <a:ext uri="{FF2B5EF4-FFF2-40B4-BE49-F238E27FC236}">
                  <a16:creationId xmlns:a16="http://schemas.microsoft.com/office/drawing/2014/main" id="{4C9BAC8B-035C-233B-4399-04A3A6268ED4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46" name="Rechte verbindingslijn 5245">
              <a:extLst>
                <a:ext uri="{FF2B5EF4-FFF2-40B4-BE49-F238E27FC236}">
                  <a16:creationId xmlns:a16="http://schemas.microsoft.com/office/drawing/2014/main" id="{19A4FC90-DF7E-89A6-63A9-139C58C42F3F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47" name="Rechte verbindingslijn 5246">
              <a:extLst>
                <a:ext uri="{FF2B5EF4-FFF2-40B4-BE49-F238E27FC236}">
                  <a16:creationId xmlns:a16="http://schemas.microsoft.com/office/drawing/2014/main" id="{A53DB22F-A04A-C913-2422-0299EFA6A2C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48" name="Rechte verbindingslijn 5247">
              <a:extLst>
                <a:ext uri="{FF2B5EF4-FFF2-40B4-BE49-F238E27FC236}">
                  <a16:creationId xmlns:a16="http://schemas.microsoft.com/office/drawing/2014/main" id="{1B18BBA0-403A-8BF4-1A55-E754319999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49" name="Rechte verbindingslijn 5248">
              <a:extLst>
                <a:ext uri="{FF2B5EF4-FFF2-40B4-BE49-F238E27FC236}">
                  <a16:creationId xmlns:a16="http://schemas.microsoft.com/office/drawing/2014/main" id="{FFA48551-CB48-19BE-FACB-D036D21BFE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50" name="Rechte verbindingslijn 5249">
              <a:extLst>
                <a:ext uri="{FF2B5EF4-FFF2-40B4-BE49-F238E27FC236}">
                  <a16:creationId xmlns:a16="http://schemas.microsoft.com/office/drawing/2014/main" id="{04B7B624-CF6E-21CB-9179-A00CB24ECF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51" name="Rechte verbindingslijn 5250">
              <a:extLst>
                <a:ext uri="{FF2B5EF4-FFF2-40B4-BE49-F238E27FC236}">
                  <a16:creationId xmlns:a16="http://schemas.microsoft.com/office/drawing/2014/main" id="{A1238205-A69F-DD4F-D9DC-B71A2C14DF96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52" name="Rechte verbindingslijn 5251">
              <a:extLst>
                <a:ext uri="{FF2B5EF4-FFF2-40B4-BE49-F238E27FC236}">
                  <a16:creationId xmlns:a16="http://schemas.microsoft.com/office/drawing/2014/main" id="{E80DE0AA-42AC-091F-C9EE-186EB55C472F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53" name="Rechte verbindingslijn 5252">
              <a:extLst>
                <a:ext uri="{FF2B5EF4-FFF2-40B4-BE49-F238E27FC236}">
                  <a16:creationId xmlns:a16="http://schemas.microsoft.com/office/drawing/2014/main" id="{0AE3D346-6762-BADE-2364-6BC72F87AA92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54" name="Groep 5253">
            <a:extLst>
              <a:ext uri="{FF2B5EF4-FFF2-40B4-BE49-F238E27FC236}">
                <a16:creationId xmlns:a16="http://schemas.microsoft.com/office/drawing/2014/main" id="{E34EAD78-1B46-6FC0-6227-FD5B242C55A0}"/>
              </a:ext>
            </a:extLst>
          </p:cNvPr>
          <p:cNvGrpSpPr/>
          <p:nvPr/>
        </p:nvGrpSpPr>
        <p:grpSpPr>
          <a:xfrm rot="4970507">
            <a:off x="9491495" y="3867806"/>
            <a:ext cx="830265" cy="771674"/>
            <a:chOff x="1344043" y="2946026"/>
            <a:chExt cx="759707" cy="660005"/>
          </a:xfrm>
        </p:grpSpPr>
        <p:sp>
          <p:nvSpPr>
            <p:cNvPr id="5255" name="Ovaal 5254">
              <a:extLst>
                <a:ext uri="{FF2B5EF4-FFF2-40B4-BE49-F238E27FC236}">
                  <a16:creationId xmlns:a16="http://schemas.microsoft.com/office/drawing/2014/main" id="{786B2C19-4726-C40D-F085-A89EE2D782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56" name="Ovaal 5255">
              <a:extLst>
                <a:ext uri="{FF2B5EF4-FFF2-40B4-BE49-F238E27FC236}">
                  <a16:creationId xmlns:a16="http://schemas.microsoft.com/office/drawing/2014/main" id="{70D08D02-280D-9378-AEA5-321A4D4FB1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57" name="Ovaal 5256">
              <a:extLst>
                <a:ext uri="{FF2B5EF4-FFF2-40B4-BE49-F238E27FC236}">
                  <a16:creationId xmlns:a16="http://schemas.microsoft.com/office/drawing/2014/main" id="{5E8C7ED4-23D2-599E-F327-76958DFAE6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58" name="Ovaal 5257">
              <a:extLst>
                <a:ext uri="{FF2B5EF4-FFF2-40B4-BE49-F238E27FC236}">
                  <a16:creationId xmlns:a16="http://schemas.microsoft.com/office/drawing/2014/main" id="{1F37751E-2D12-D365-CDC9-41CB34331F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59" name="Ovaal 5258">
              <a:extLst>
                <a:ext uri="{FF2B5EF4-FFF2-40B4-BE49-F238E27FC236}">
                  <a16:creationId xmlns:a16="http://schemas.microsoft.com/office/drawing/2014/main" id="{755C98DB-E4AE-B6BD-3B0F-C7E3941600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60" name="Ovaal 5259">
              <a:extLst>
                <a:ext uri="{FF2B5EF4-FFF2-40B4-BE49-F238E27FC236}">
                  <a16:creationId xmlns:a16="http://schemas.microsoft.com/office/drawing/2014/main" id="{64AB66F2-BDCB-F6BF-CF47-BD0180D79D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261" name="Rechte verbindingslijn 5260">
              <a:extLst>
                <a:ext uri="{FF2B5EF4-FFF2-40B4-BE49-F238E27FC236}">
                  <a16:creationId xmlns:a16="http://schemas.microsoft.com/office/drawing/2014/main" id="{14D64414-841A-C1E7-16CA-D193043BC0D0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2" name="Rechte verbindingslijn 5261">
              <a:extLst>
                <a:ext uri="{FF2B5EF4-FFF2-40B4-BE49-F238E27FC236}">
                  <a16:creationId xmlns:a16="http://schemas.microsoft.com/office/drawing/2014/main" id="{11A458FA-D844-90A7-B4E0-42DC15357BED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3" name="Rechte verbindingslijn 5262">
              <a:extLst>
                <a:ext uri="{FF2B5EF4-FFF2-40B4-BE49-F238E27FC236}">
                  <a16:creationId xmlns:a16="http://schemas.microsoft.com/office/drawing/2014/main" id="{57F6BD87-4B2F-476C-3E08-43F2A7D236B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4" name="Rechte verbindingslijn 5263">
              <a:extLst>
                <a:ext uri="{FF2B5EF4-FFF2-40B4-BE49-F238E27FC236}">
                  <a16:creationId xmlns:a16="http://schemas.microsoft.com/office/drawing/2014/main" id="{11ED8968-A9D3-FC42-F7F5-F81E8B95A5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5" name="Rechte verbindingslijn 5264">
              <a:extLst>
                <a:ext uri="{FF2B5EF4-FFF2-40B4-BE49-F238E27FC236}">
                  <a16:creationId xmlns:a16="http://schemas.microsoft.com/office/drawing/2014/main" id="{05AEEC9A-A4ED-00DB-C7AC-AE2C530D99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6" name="Rechte verbindingslijn 5265">
              <a:extLst>
                <a:ext uri="{FF2B5EF4-FFF2-40B4-BE49-F238E27FC236}">
                  <a16:creationId xmlns:a16="http://schemas.microsoft.com/office/drawing/2014/main" id="{B1459E72-CDF1-C10C-E875-CD2A78C5BD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7" name="Rechte verbindingslijn 5266">
              <a:extLst>
                <a:ext uri="{FF2B5EF4-FFF2-40B4-BE49-F238E27FC236}">
                  <a16:creationId xmlns:a16="http://schemas.microsoft.com/office/drawing/2014/main" id="{73DB686F-4ED7-7BC2-ED86-A3316F0F67C2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8" name="Rechte verbindingslijn 5267">
              <a:extLst>
                <a:ext uri="{FF2B5EF4-FFF2-40B4-BE49-F238E27FC236}">
                  <a16:creationId xmlns:a16="http://schemas.microsoft.com/office/drawing/2014/main" id="{F2A4E370-DB1A-4142-D1FA-D9B0C7C01483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69" name="Rechte verbindingslijn 5268">
              <a:extLst>
                <a:ext uri="{FF2B5EF4-FFF2-40B4-BE49-F238E27FC236}">
                  <a16:creationId xmlns:a16="http://schemas.microsoft.com/office/drawing/2014/main" id="{24405E73-435A-DC15-8822-596CBCE8E096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70" name="Groep 5269">
            <a:extLst>
              <a:ext uri="{FF2B5EF4-FFF2-40B4-BE49-F238E27FC236}">
                <a16:creationId xmlns:a16="http://schemas.microsoft.com/office/drawing/2014/main" id="{BE243150-EE1F-F6D2-A490-4E9F83C4EF5A}"/>
              </a:ext>
            </a:extLst>
          </p:cNvPr>
          <p:cNvGrpSpPr/>
          <p:nvPr/>
        </p:nvGrpSpPr>
        <p:grpSpPr>
          <a:xfrm rot="5011551">
            <a:off x="10170209" y="3032778"/>
            <a:ext cx="830265" cy="771674"/>
            <a:chOff x="1344043" y="2946026"/>
            <a:chExt cx="759707" cy="660005"/>
          </a:xfrm>
        </p:grpSpPr>
        <p:sp>
          <p:nvSpPr>
            <p:cNvPr id="5271" name="Ovaal 5270">
              <a:extLst>
                <a:ext uri="{FF2B5EF4-FFF2-40B4-BE49-F238E27FC236}">
                  <a16:creationId xmlns:a16="http://schemas.microsoft.com/office/drawing/2014/main" id="{7B1C5217-0CC7-BF94-A8A0-70814A960B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72" name="Ovaal 5271">
              <a:extLst>
                <a:ext uri="{FF2B5EF4-FFF2-40B4-BE49-F238E27FC236}">
                  <a16:creationId xmlns:a16="http://schemas.microsoft.com/office/drawing/2014/main" id="{5B9165B0-E6D2-E2A6-1052-A8F6EFE696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73" name="Ovaal 5272">
              <a:extLst>
                <a:ext uri="{FF2B5EF4-FFF2-40B4-BE49-F238E27FC236}">
                  <a16:creationId xmlns:a16="http://schemas.microsoft.com/office/drawing/2014/main" id="{2E136A49-296F-B982-9733-90756658C5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74" name="Ovaal 5273">
              <a:extLst>
                <a:ext uri="{FF2B5EF4-FFF2-40B4-BE49-F238E27FC236}">
                  <a16:creationId xmlns:a16="http://schemas.microsoft.com/office/drawing/2014/main" id="{082F81EC-0DCA-1D25-B3C5-1C3687AB493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75" name="Ovaal 5274">
              <a:extLst>
                <a:ext uri="{FF2B5EF4-FFF2-40B4-BE49-F238E27FC236}">
                  <a16:creationId xmlns:a16="http://schemas.microsoft.com/office/drawing/2014/main" id="{6D72821D-E382-CEFD-EB78-05EA2DD421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76" name="Ovaal 5275">
              <a:extLst>
                <a:ext uri="{FF2B5EF4-FFF2-40B4-BE49-F238E27FC236}">
                  <a16:creationId xmlns:a16="http://schemas.microsoft.com/office/drawing/2014/main" id="{6726F2C1-D8CE-DE92-18DE-669EEFEE02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277" name="Rechte verbindingslijn 5276">
              <a:extLst>
                <a:ext uri="{FF2B5EF4-FFF2-40B4-BE49-F238E27FC236}">
                  <a16:creationId xmlns:a16="http://schemas.microsoft.com/office/drawing/2014/main" id="{B8D815DB-D386-97A4-701B-30DA531F87B1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78" name="Rechte verbindingslijn 5277">
              <a:extLst>
                <a:ext uri="{FF2B5EF4-FFF2-40B4-BE49-F238E27FC236}">
                  <a16:creationId xmlns:a16="http://schemas.microsoft.com/office/drawing/2014/main" id="{705F44E6-6D66-441A-5DFA-9273C13BC201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79" name="Rechte verbindingslijn 5278">
              <a:extLst>
                <a:ext uri="{FF2B5EF4-FFF2-40B4-BE49-F238E27FC236}">
                  <a16:creationId xmlns:a16="http://schemas.microsoft.com/office/drawing/2014/main" id="{45C6921A-D3C6-8F6F-4BF8-60668BAD6642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80" name="Rechte verbindingslijn 5279">
              <a:extLst>
                <a:ext uri="{FF2B5EF4-FFF2-40B4-BE49-F238E27FC236}">
                  <a16:creationId xmlns:a16="http://schemas.microsoft.com/office/drawing/2014/main" id="{5E671378-AA37-D0A9-3BCB-C054AF80D03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81" name="Rechte verbindingslijn 5280">
              <a:extLst>
                <a:ext uri="{FF2B5EF4-FFF2-40B4-BE49-F238E27FC236}">
                  <a16:creationId xmlns:a16="http://schemas.microsoft.com/office/drawing/2014/main" id="{801BB073-DA6A-BF8A-458A-FB2908DA0F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82" name="Rechte verbindingslijn 5281">
              <a:extLst>
                <a:ext uri="{FF2B5EF4-FFF2-40B4-BE49-F238E27FC236}">
                  <a16:creationId xmlns:a16="http://schemas.microsoft.com/office/drawing/2014/main" id="{A65B77BC-18FE-346B-66A4-FC2F80F31C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83" name="Rechte verbindingslijn 5282">
              <a:extLst>
                <a:ext uri="{FF2B5EF4-FFF2-40B4-BE49-F238E27FC236}">
                  <a16:creationId xmlns:a16="http://schemas.microsoft.com/office/drawing/2014/main" id="{9C8C0AB4-8FA5-4C54-CA67-D292F39057BC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84" name="Rechte verbindingslijn 5283">
              <a:extLst>
                <a:ext uri="{FF2B5EF4-FFF2-40B4-BE49-F238E27FC236}">
                  <a16:creationId xmlns:a16="http://schemas.microsoft.com/office/drawing/2014/main" id="{978D66F7-037F-3BCC-F953-66E437907F73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85" name="Rechte verbindingslijn 5284">
              <a:extLst>
                <a:ext uri="{FF2B5EF4-FFF2-40B4-BE49-F238E27FC236}">
                  <a16:creationId xmlns:a16="http://schemas.microsoft.com/office/drawing/2014/main" id="{DE4E641E-9C66-2C71-F5B6-7552F95319FB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286" name="Groep 5285">
            <a:extLst>
              <a:ext uri="{FF2B5EF4-FFF2-40B4-BE49-F238E27FC236}">
                <a16:creationId xmlns:a16="http://schemas.microsoft.com/office/drawing/2014/main" id="{4AB13FBC-1E75-9139-840C-C17EBDB8B2B4}"/>
              </a:ext>
            </a:extLst>
          </p:cNvPr>
          <p:cNvGrpSpPr/>
          <p:nvPr/>
        </p:nvGrpSpPr>
        <p:grpSpPr>
          <a:xfrm rot="2368138">
            <a:off x="9586926" y="3189592"/>
            <a:ext cx="830265" cy="771674"/>
            <a:chOff x="1344043" y="2946026"/>
            <a:chExt cx="759707" cy="660005"/>
          </a:xfrm>
        </p:grpSpPr>
        <p:sp>
          <p:nvSpPr>
            <p:cNvPr id="5287" name="Ovaal 5286">
              <a:extLst>
                <a:ext uri="{FF2B5EF4-FFF2-40B4-BE49-F238E27FC236}">
                  <a16:creationId xmlns:a16="http://schemas.microsoft.com/office/drawing/2014/main" id="{94BECF53-F4B5-E721-9ADB-F016D92ADE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88" name="Ovaal 5287">
              <a:extLst>
                <a:ext uri="{FF2B5EF4-FFF2-40B4-BE49-F238E27FC236}">
                  <a16:creationId xmlns:a16="http://schemas.microsoft.com/office/drawing/2014/main" id="{75E97C4D-87A8-2994-F3A9-D5BD64B599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89" name="Ovaal 5288">
              <a:extLst>
                <a:ext uri="{FF2B5EF4-FFF2-40B4-BE49-F238E27FC236}">
                  <a16:creationId xmlns:a16="http://schemas.microsoft.com/office/drawing/2014/main" id="{FEF76667-62A4-7527-D6B8-027F8653A3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90" name="Ovaal 5289">
              <a:extLst>
                <a:ext uri="{FF2B5EF4-FFF2-40B4-BE49-F238E27FC236}">
                  <a16:creationId xmlns:a16="http://schemas.microsoft.com/office/drawing/2014/main" id="{67EDB404-EBE4-3B81-A995-CBE265E30A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91" name="Ovaal 5290">
              <a:extLst>
                <a:ext uri="{FF2B5EF4-FFF2-40B4-BE49-F238E27FC236}">
                  <a16:creationId xmlns:a16="http://schemas.microsoft.com/office/drawing/2014/main" id="{E5803C2E-0FC6-D18A-5F01-E86CF2A222B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292" name="Ovaal 5291">
              <a:extLst>
                <a:ext uri="{FF2B5EF4-FFF2-40B4-BE49-F238E27FC236}">
                  <a16:creationId xmlns:a16="http://schemas.microsoft.com/office/drawing/2014/main" id="{917ABD77-AD06-DB82-2831-9F18229B15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293" name="Rechte verbindingslijn 5292">
              <a:extLst>
                <a:ext uri="{FF2B5EF4-FFF2-40B4-BE49-F238E27FC236}">
                  <a16:creationId xmlns:a16="http://schemas.microsoft.com/office/drawing/2014/main" id="{B399B7E2-D6C3-759D-C7C7-31D63E8BB3DC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94" name="Rechte verbindingslijn 5293">
              <a:extLst>
                <a:ext uri="{FF2B5EF4-FFF2-40B4-BE49-F238E27FC236}">
                  <a16:creationId xmlns:a16="http://schemas.microsoft.com/office/drawing/2014/main" id="{A69B22D7-8015-B346-F453-51E6FB91FD6C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95" name="Rechte verbindingslijn 5294">
              <a:extLst>
                <a:ext uri="{FF2B5EF4-FFF2-40B4-BE49-F238E27FC236}">
                  <a16:creationId xmlns:a16="http://schemas.microsoft.com/office/drawing/2014/main" id="{31C6958F-C071-CFD1-24F9-8624A5237F0E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96" name="Rechte verbindingslijn 5295">
              <a:extLst>
                <a:ext uri="{FF2B5EF4-FFF2-40B4-BE49-F238E27FC236}">
                  <a16:creationId xmlns:a16="http://schemas.microsoft.com/office/drawing/2014/main" id="{A478AF06-6DB0-E4A2-CEDB-D5DB55B7B9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97" name="Rechte verbindingslijn 5296">
              <a:extLst>
                <a:ext uri="{FF2B5EF4-FFF2-40B4-BE49-F238E27FC236}">
                  <a16:creationId xmlns:a16="http://schemas.microsoft.com/office/drawing/2014/main" id="{C13E2141-D199-2CD8-BBF6-A71E9D11A4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98" name="Rechte verbindingslijn 5297">
              <a:extLst>
                <a:ext uri="{FF2B5EF4-FFF2-40B4-BE49-F238E27FC236}">
                  <a16:creationId xmlns:a16="http://schemas.microsoft.com/office/drawing/2014/main" id="{B3E4C19C-0659-7B7A-A27E-90D582DEB3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99" name="Rechte verbindingslijn 5298">
              <a:extLst>
                <a:ext uri="{FF2B5EF4-FFF2-40B4-BE49-F238E27FC236}">
                  <a16:creationId xmlns:a16="http://schemas.microsoft.com/office/drawing/2014/main" id="{3C0A1892-C3D4-76C8-E997-8CF74A633347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00" name="Rechte verbindingslijn 5299">
              <a:extLst>
                <a:ext uri="{FF2B5EF4-FFF2-40B4-BE49-F238E27FC236}">
                  <a16:creationId xmlns:a16="http://schemas.microsoft.com/office/drawing/2014/main" id="{FDC83E2F-3CBB-B8B0-D5BF-1019A8E4AA50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01" name="Rechte verbindingslijn 5300">
              <a:extLst>
                <a:ext uri="{FF2B5EF4-FFF2-40B4-BE49-F238E27FC236}">
                  <a16:creationId xmlns:a16="http://schemas.microsoft.com/office/drawing/2014/main" id="{C1F673B8-8723-3F78-9B36-3F8FFE2A10C4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02" name="Groep 5301">
            <a:extLst>
              <a:ext uri="{FF2B5EF4-FFF2-40B4-BE49-F238E27FC236}">
                <a16:creationId xmlns:a16="http://schemas.microsoft.com/office/drawing/2014/main" id="{365CD01C-57CF-1E67-14B3-E08E744EC908}"/>
              </a:ext>
            </a:extLst>
          </p:cNvPr>
          <p:cNvGrpSpPr/>
          <p:nvPr/>
        </p:nvGrpSpPr>
        <p:grpSpPr>
          <a:xfrm rot="2368138">
            <a:off x="10217323" y="3552201"/>
            <a:ext cx="830265" cy="771674"/>
            <a:chOff x="1344043" y="2946026"/>
            <a:chExt cx="759707" cy="660005"/>
          </a:xfrm>
        </p:grpSpPr>
        <p:sp>
          <p:nvSpPr>
            <p:cNvPr id="5303" name="Ovaal 5302">
              <a:extLst>
                <a:ext uri="{FF2B5EF4-FFF2-40B4-BE49-F238E27FC236}">
                  <a16:creationId xmlns:a16="http://schemas.microsoft.com/office/drawing/2014/main" id="{EA8B2CD9-DAD3-EC21-D25E-63226215E9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04" name="Ovaal 5303">
              <a:extLst>
                <a:ext uri="{FF2B5EF4-FFF2-40B4-BE49-F238E27FC236}">
                  <a16:creationId xmlns:a16="http://schemas.microsoft.com/office/drawing/2014/main" id="{C6B7961F-0A58-BB5F-266C-90E451EF30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05" name="Ovaal 5304">
              <a:extLst>
                <a:ext uri="{FF2B5EF4-FFF2-40B4-BE49-F238E27FC236}">
                  <a16:creationId xmlns:a16="http://schemas.microsoft.com/office/drawing/2014/main" id="{06A3F740-C27C-7894-1DED-42B157DD10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06" name="Ovaal 5305">
              <a:extLst>
                <a:ext uri="{FF2B5EF4-FFF2-40B4-BE49-F238E27FC236}">
                  <a16:creationId xmlns:a16="http://schemas.microsoft.com/office/drawing/2014/main" id="{1B2C6231-CF31-5167-88DA-3E5A3CD811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07" name="Ovaal 5306">
              <a:extLst>
                <a:ext uri="{FF2B5EF4-FFF2-40B4-BE49-F238E27FC236}">
                  <a16:creationId xmlns:a16="http://schemas.microsoft.com/office/drawing/2014/main" id="{58AE2513-8FD5-5E10-2E2E-08B1B2A061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08" name="Ovaal 5307">
              <a:extLst>
                <a:ext uri="{FF2B5EF4-FFF2-40B4-BE49-F238E27FC236}">
                  <a16:creationId xmlns:a16="http://schemas.microsoft.com/office/drawing/2014/main" id="{1CAEC850-1E50-8538-A67E-744DB5DD0A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309" name="Rechte verbindingslijn 5308">
              <a:extLst>
                <a:ext uri="{FF2B5EF4-FFF2-40B4-BE49-F238E27FC236}">
                  <a16:creationId xmlns:a16="http://schemas.microsoft.com/office/drawing/2014/main" id="{24E62ACD-5516-4B91-3C62-88472BCEBAA2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0" name="Rechte verbindingslijn 5309">
              <a:extLst>
                <a:ext uri="{FF2B5EF4-FFF2-40B4-BE49-F238E27FC236}">
                  <a16:creationId xmlns:a16="http://schemas.microsoft.com/office/drawing/2014/main" id="{E9A4E11B-DBBF-6698-3C80-A8A31B67952E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1" name="Rechte verbindingslijn 5310">
              <a:extLst>
                <a:ext uri="{FF2B5EF4-FFF2-40B4-BE49-F238E27FC236}">
                  <a16:creationId xmlns:a16="http://schemas.microsoft.com/office/drawing/2014/main" id="{F972DF8B-3C66-0AE9-7A01-D24970A44757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2" name="Rechte verbindingslijn 5311">
              <a:extLst>
                <a:ext uri="{FF2B5EF4-FFF2-40B4-BE49-F238E27FC236}">
                  <a16:creationId xmlns:a16="http://schemas.microsoft.com/office/drawing/2014/main" id="{04DD88D9-E0F5-ADF1-9AD2-B2BBD88FFA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3" name="Rechte verbindingslijn 5312">
              <a:extLst>
                <a:ext uri="{FF2B5EF4-FFF2-40B4-BE49-F238E27FC236}">
                  <a16:creationId xmlns:a16="http://schemas.microsoft.com/office/drawing/2014/main" id="{AA4DDB05-D3CB-4ABF-FAF2-250ED5E36A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4" name="Rechte verbindingslijn 5313">
              <a:extLst>
                <a:ext uri="{FF2B5EF4-FFF2-40B4-BE49-F238E27FC236}">
                  <a16:creationId xmlns:a16="http://schemas.microsoft.com/office/drawing/2014/main" id="{0F8340CA-546C-18A8-6142-9368A67D55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5" name="Rechte verbindingslijn 5314">
              <a:extLst>
                <a:ext uri="{FF2B5EF4-FFF2-40B4-BE49-F238E27FC236}">
                  <a16:creationId xmlns:a16="http://schemas.microsoft.com/office/drawing/2014/main" id="{0462E666-BDD0-B91F-01B1-E8BCD57AD1EC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6" name="Rechte verbindingslijn 5315">
              <a:extLst>
                <a:ext uri="{FF2B5EF4-FFF2-40B4-BE49-F238E27FC236}">
                  <a16:creationId xmlns:a16="http://schemas.microsoft.com/office/drawing/2014/main" id="{645F168B-C939-D353-ECAF-4658050F23EF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17" name="Rechte verbindingslijn 5316">
              <a:extLst>
                <a:ext uri="{FF2B5EF4-FFF2-40B4-BE49-F238E27FC236}">
                  <a16:creationId xmlns:a16="http://schemas.microsoft.com/office/drawing/2014/main" id="{2DDD7524-D18E-6637-4A9D-0035A80FC42E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18" name="Groep 5317">
            <a:extLst>
              <a:ext uri="{FF2B5EF4-FFF2-40B4-BE49-F238E27FC236}">
                <a16:creationId xmlns:a16="http://schemas.microsoft.com/office/drawing/2014/main" id="{5D1D2D2B-053F-00D3-C09B-E0488E375CCC}"/>
              </a:ext>
            </a:extLst>
          </p:cNvPr>
          <p:cNvGrpSpPr/>
          <p:nvPr/>
        </p:nvGrpSpPr>
        <p:grpSpPr>
          <a:xfrm rot="2368138">
            <a:off x="9818372" y="4196692"/>
            <a:ext cx="830265" cy="771674"/>
            <a:chOff x="1344043" y="2946026"/>
            <a:chExt cx="759707" cy="660005"/>
          </a:xfrm>
        </p:grpSpPr>
        <p:sp>
          <p:nvSpPr>
            <p:cNvPr id="5319" name="Ovaal 5318">
              <a:extLst>
                <a:ext uri="{FF2B5EF4-FFF2-40B4-BE49-F238E27FC236}">
                  <a16:creationId xmlns:a16="http://schemas.microsoft.com/office/drawing/2014/main" id="{3D914A5E-C106-FE39-409C-BDED85AE095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20" name="Ovaal 5319">
              <a:extLst>
                <a:ext uri="{FF2B5EF4-FFF2-40B4-BE49-F238E27FC236}">
                  <a16:creationId xmlns:a16="http://schemas.microsoft.com/office/drawing/2014/main" id="{E19E1AF8-A55A-69B0-DB94-F51523E3FD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21" name="Ovaal 5320">
              <a:extLst>
                <a:ext uri="{FF2B5EF4-FFF2-40B4-BE49-F238E27FC236}">
                  <a16:creationId xmlns:a16="http://schemas.microsoft.com/office/drawing/2014/main" id="{4B772BF1-2CBC-7E15-6B3C-15F23FE1B7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22" name="Ovaal 5321">
              <a:extLst>
                <a:ext uri="{FF2B5EF4-FFF2-40B4-BE49-F238E27FC236}">
                  <a16:creationId xmlns:a16="http://schemas.microsoft.com/office/drawing/2014/main" id="{8A57D0F3-24ED-4DFE-F627-C480DFE53B9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23" name="Ovaal 5322">
              <a:extLst>
                <a:ext uri="{FF2B5EF4-FFF2-40B4-BE49-F238E27FC236}">
                  <a16:creationId xmlns:a16="http://schemas.microsoft.com/office/drawing/2014/main" id="{C6CCF61A-B0A0-D4B9-FD25-AF6BE9F46E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24" name="Ovaal 5323">
              <a:extLst>
                <a:ext uri="{FF2B5EF4-FFF2-40B4-BE49-F238E27FC236}">
                  <a16:creationId xmlns:a16="http://schemas.microsoft.com/office/drawing/2014/main" id="{C9F67975-70F1-B8E3-BBBF-FA89AD956C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325" name="Rechte verbindingslijn 5324">
              <a:extLst>
                <a:ext uri="{FF2B5EF4-FFF2-40B4-BE49-F238E27FC236}">
                  <a16:creationId xmlns:a16="http://schemas.microsoft.com/office/drawing/2014/main" id="{EA5A595B-B905-D577-A03B-50AC22BF9C93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26" name="Rechte verbindingslijn 5325">
              <a:extLst>
                <a:ext uri="{FF2B5EF4-FFF2-40B4-BE49-F238E27FC236}">
                  <a16:creationId xmlns:a16="http://schemas.microsoft.com/office/drawing/2014/main" id="{E6B373AD-9014-A737-125F-60D210D3B9AA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27" name="Rechte verbindingslijn 5326">
              <a:extLst>
                <a:ext uri="{FF2B5EF4-FFF2-40B4-BE49-F238E27FC236}">
                  <a16:creationId xmlns:a16="http://schemas.microsoft.com/office/drawing/2014/main" id="{9A8E3693-C308-0304-081B-58102FEA32BC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28" name="Rechte verbindingslijn 5327">
              <a:extLst>
                <a:ext uri="{FF2B5EF4-FFF2-40B4-BE49-F238E27FC236}">
                  <a16:creationId xmlns:a16="http://schemas.microsoft.com/office/drawing/2014/main" id="{C19530A3-A5C9-F233-55D3-7AADC23092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29" name="Rechte verbindingslijn 5328">
              <a:extLst>
                <a:ext uri="{FF2B5EF4-FFF2-40B4-BE49-F238E27FC236}">
                  <a16:creationId xmlns:a16="http://schemas.microsoft.com/office/drawing/2014/main" id="{B85D2589-C44E-18F8-B6DB-E8FBE57454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30" name="Rechte verbindingslijn 5329">
              <a:extLst>
                <a:ext uri="{FF2B5EF4-FFF2-40B4-BE49-F238E27FC236}">
                  <a16:creationId xmlns:a16="http://schemas.microsoft.com/office/drawing/2014/main" id="{F9792B37-395C-74F7-7093-271C830EC9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31" name="Rechte verbindingslijn 5330">
              <a:extLst>
                <a:ext uri="{FF2B5EF4-FFF2-40B4-BE49-F238E27FC236}">
                  <a16:creationId xmlns:a16="http://schemas.microsoft.com/office/drawing/2014/main" id="{E8202069-2750-AAB9-204B-883F39619B8D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32" name="Rechte verbindingslijn 5331">
              <a:extLst>
                <a:ext uri="{FF2B5EF4-FFF2-40B4-BE49-F238E27FC236}">
                  <a16:creationId xmlns:a16="http://schemas.microsoft.com/office/drawing/2014/main" id="{21CC19DD-900C-1118-43F0-910A01D5F0E8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33" name="Rechte verbindingslijn 5332">
              <a:extLst>
                <a:ext uri="{FF2B5EF4-FFF2-40B4-BE49-F238E27FC236}">
                  <a16:creationId xmlns:a16="http://schemas.microsoft.com/office/drawing/2014/main" id="{96CD9CC5-9743-4848-6640-FB433DDDA4DE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34" name="Groep 5333">
            <a:extLst>
              <a:ext uri="{FF2B5EF4-FFF2-40B4-BE49-F238E27FC236}">
                <a16:creationId xmlns:a16="http://schemas.microsoft.com/office/drawing/2014/main" id="{FC9BD395-68B3-032A-A542-E470AB745EDF}"/>
              </a:ext>
            </a:extLst>
          </p:cNvPr>
          <p:cNvGrpSpPr/>
          <p:nvPr/>
        </p:nvGrpSpPr>
        <p:grpSpPr>
          <a:xfrm rot="5400000">
            <a:off x="8682897" y="3347273"/>
            <a:ext cx="830265" cy="771674"/>
            <a:chOff x="1344043" y="2946026"/>
            <a:chExt cx="759707" cy="660005"/>
          </a:xfrm>
        </p:grpSpPr>
        <p:sp>
          <p:nvSpPr>
            <p:cNvPr id="5335" name="Ovaal 5334">
              <a:extLst>
                <a:ext uri="{FF2B5EF4-FFF2-40B4-BE49-F238E27FC236}">
                  <a16:creationId xmlns:a16="http://schemas.microsoft.com/office/drawing/2014/main" id="{CB9FF7AB-31C0-3A78-8914-2C0DF13F62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36" name="Ovaal 5335">
              <a:extLst>
                <a:ext uri="{FF2B5EF4-FFF2-40B4-BE49-F238E27FC236}">
                  <a16:creationId xmlns:a16="http://schemas.microsoft.com/office/drawing/2014/main" id="{1E6F9FA3-0AC0-7A64-FE2E-58B2DB5144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37" name="Ovaal 5336">
              <a:extLst>
                <a:ext uri="{FF2B5EF4-FFF2-40B4-BE49-F238E27FC236}">
                  <a16:creationId xmlns:a16="http://schemas.microsoft.com/office/drawing/2014/main" id="{BE9D86E8-3612-31A3-7E43-B59492B43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38" name="Ovaal 5337">
              <a:extLst>
                <a:ext uri="{FF2B5EF4-FFF2-40B4-BE49-F238E27FC236}">
                  <a16:creationId xmlns:a16="http://schemas.microsoft.com/office/drawing/2014/main" id="{3A3A21CE-9250-5D52-6093-F7E2217058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39" name="Ovaal 5338">
              <a:extLst>
                <a:ext uri="{FF2B5EF4-FFF2-40B4-BE49-F238E27FC236}">
                  <a16:creationId xmlns:a16="http://schemas.microsoft.com/office/drawing/2014/main" id="{FBBFE703-161E-62F8-E2AE-4010B8F7AE5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40" name="Ovaal 5339">
              <a:extLst>
                <a:ext uri="{FF2B5EF4-FFF2-40B4-BE49-F238E27FC236}">
                  <a16:creationId xmlns:a16="http://schemas.microsoft.com/office/drawing/2014/main" id="{840E4B2D-AD29-B57C-7D22-F38B20271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341" name="Rechte verbindingslijn 5340">
              <a:extLst>
                <a:ext uri="{FF2B5EF4-FFF2-40B4-BE49-F238E27FC236}">
                  <a16:creationId xmlns:a16="http://schemas.microsoft.com/office/drawing/2014/main" id="{53027B02-0F8E-85BB-07E1-FB823880133A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2" name="Rechte verbindingslijn 5341">
              <a:extLst>
                <a:ext uri="{FF2B5EF4-FFF2-40B4-BE49-F238E27FC236}">
                  <a16:creationId xmlns:a16="http://schemas.microsoft.com/office/drawing/2014/main" id="{89CA96A9-C0F9-2966-7B4A-5E53831B61E1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3" name="Rechte verbindingslijn 5342">
              <a:extLst>
                <a:ext uri="{FF2B5EF4-FFF2-40B4-BE49-F238E27FC236}">
                  <a16:creationId xmlns:a16="http://schemas.microsoft.com/office/drawing/2014/main" id="{2C1D0220-43F6-C226-7273-DA5B622DFA75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4" name="Rechte verbindingslijn 5343">
              <a:extLst>
                <a:ext uri="{FF2B5EF4-FFF2-40B4-BE49-F238E27FC236}">
                  <a16:creationId xmlns:a16="http://schemas.microsoft.com/office/drawing/2014/main" id="{2F4E9E7D-5559-4CA6-39B1-DCE0874E7D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5" name="Rechte verbindingslijn 5344">
              <a:extLst>
                <a:ext uri="{FF2B5EF4-FFF2-40B4-BE49-F238E27FC236}">
                  <a16:creationId xmlns:a16="http://schemas.microsoft.com/office/drawing/2014/main" id="{A96A5140-7B7D-47DD-B1E2-927F855E0F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6" name="Rechte verbindingslijn 5345">
              <a:extLst>
                <a:ext uri="{FF2B5EF4-FFF2-40B4-BE49-F238E27FC236}">
                  <a16:creationId xmlns:a16="http://schemas.microsoft.com/office/drawing/2014/main" id="{AB596675-3721-A2C7-092D-0F4475C1B1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7" name="Rechte verbindingslijn 5346">
              <a:extLst>
                <a:ext uri="{FF2B5EF4-FFF2-40B4-BE49-F238E27FC236}">
                  <a16:creationId xmlns:a16="http://schemas.microsoft.com/office/drawing/2014/main" id="{60F190A3-7D31-3454-6C0A-46B130A26450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8" name="Rechte verbindingslijn 5347">
              <a:extLst>
                <a:ext uri="{FF2B5EF4-FFF2-40B4-BE49-F238E27FC236}">
                  <a16:creationId xmlns:a16="http://schemas.microsoft.com/office/drawing/2014/main" id="{CBE944EB-B5E8-2184-5B0E-7DDF75DE1BD8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49" name="Rechte verbindingslijn 5348">
              <a:extLst>
                <a:ext uri="{FF2B5EF4-FFF2-40B4-BE49-F238E27FC236}">
                  <a16:creationId xmlns:a16="http://schemas.microsoft.com/office/drawing/2014/main" id="{1E5E783A-3A09-2AC6-E3B5-C2B8032321D9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50" name="Groep 5349">
            <a:extLst>
              <a:ext uri="{FF2B5EF4-FFF2-40B4-BE49-F238E27FC236}">
                <a16:creationId xmlns:a16="http://schemas.microsoft.com/office/drawing/2014/main" id="{F3143043-D2F9-25FA-49DE-BDF8753CF484}"/>
              </a:ext>
            </a:extLst>
          </p:cNvPr>
          <p:cNvGrpSpPr/>
          <p:nvPr/>
        </p:nvGrpSpPr>
        <p:grpSpPr>
          <a:xfrm rot="2368138">
            <a:off x="10826281" y="4101692"/>
            <a:ext cx="830265" cy="771674"/>
            <a:chOff x="1344043" y="2946026"/>
            <a:chExt cx="759707" cy="660005"/>
          </a:xfrm>
        </p:grpSpPr>
        <p:sp>
          <p:nvSpPr>
            <p:cNvPr id="5351" name="Ovaal 5350">
              <a:extLst>
                <a:ext uri="{FF2B5EF4-FFF2-40B4-BE49-F238E27FC236}">
                  <a16:creationId xmlns:a16="http://schemas.microsoft.com/office/drawing/2014/main" id="{C9E33C1F-CEAB-B2AF-DC0F-087FFAB585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52" name="Ovaal 5351">
              <a:extLst>
                <a:ext uri="{FF2B5EF4-FFF2-40B4-BE49-F238E27FC236}">
                  <a16:creationId xmlns:a16="http://schemas.microsoft.com/office/drawing/2014/main" id="{D4E00BF1-3648-FADF-DFD6-8EB5A4F1D4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53" name="Ovaal 5352">
              <a:extLst>
                <a:ext uri="{FF2B5EF4-FFF2-40B4-BE49-F238E27FC236}">
                  <a16:creationId xmlns:a16="http://schemas.microsoft.com/office/drawing/2014/main" id="{4166F479-023B-C271-44AD-42437A6011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54" name="Ovaal 5353">
              <a:extLst>
                <a:ext uri="{FF2B5EF4-FFF2-40B4-BE49-F238E27FC236}">
                  <a16:creationId xmlns:a16="http://schemas.microsoft.com/office/drawing/2014/main" id="{1A1A97F9-D4C1-E6A7-76D4-9FDB110850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55" name="Ovaal 5354">
              <a:extLst>
                <a:ext uri="{FF2B5EF4-FFF2-40B4-BE49-F238E27FC236}">
                  <a16:creationId xmlns:a16="http://schemas.microsoft.com/office/drawing/2014/main" id="{7AA803CA-97EA-36C9-1EF1-8425F53F4F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56" name="Ovaal 5355">
              <a:extLst>
                <a:ext uri="{FF2B5EF4-FFF2-40B4-BE49-F238E27FC236}">
                  <a16:creationId xmlns:a16="http://schemas.microsoft.com/office/drawing/2014/main" id="{426FDC93-D47C-055E-9D44-0EC9588DCE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357" name="Rechte verbindingslijn 5356">
              <a:extLst>
                <a:ext uri="{FF2B5EF4-FFF2-40B4-BE49-F238E27FC236}">
                  <a16:creationId xmlns:a16="http://schemas.microsoft.com/office/drawing/2014/main" id="{24F58B4A-8870-A24D-9C67-FF29CDBEF69F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58" name="Rechte verbindingslijn 5357">
              <a:extLst>
                <a:ext uri="{FF2B5EF4-FFF2-40B4-BE49-F238E27FC236}">
                  <a16:creationId xmlns:a16="http://schemas.microsoft.com/office/drawing/2014/main" id="{45511F8F-912C-38A4-EAC8-F9BED7F640B6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59" name="Rechte verbindingslijn 5358">
              <a:extLst>
                <a:ext uri="{FF2B5EF4-FFF2-40B4-BE49-F238E27FC236}">
                  <a16:creationId xmlns:a16="http://schemas.microsoft.com/office/drawing/2014/main" id="{EDFEE503-A1FC-0210-446A-D1646A11744B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60" name="Rechte verbindingslijn 5359">
              <a:extLst>
                <a:ext uri="{FF2B5EF4-FFF2-40B4-BE49-F238E27FC236}">
                  <a16:creationId xmlns:a16="http://schemas.microsoft.com/office/drawing/2014/main" id="{50A36E4A-7F69-5C57-B412-07724A56C5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61" name="Rechte verbindingslijn 5360">
              <a:extLst>
                <a:ext uri="{FF2B5EF4-FFF2-40B4-BE49-F238E27FC236}">
                  <a16:creationId xmlns:a16="http://schemas.microsoft.com/office/drawing/2014/main" id="{63DE6AC8-3ED6-D9DE-00B4-BF28199471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62" name="Rechte verbindingslijn 5361">
              <a:extLst>
                <a:ext uri="{FF2B5EF4-FFF2-40B4-BE49-F238E27FC236}">
                  <a16:creationId xmlns:a16="http://schemas.microsoft.com/office/drawing/2014/main" id="{55EE223C-64B7-F130-FFD3-2AE7F5A948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63" name="Rechte verbindingslijn 5362">
              <a:extLst>
                <a:ext uri="{FF2B5EF4-FFF2-40B4-BE49-F238E27FC236}">
                  <a16:creationId xmlns:a16="http://schemas.microsoft.com/office/drawing/2014/main" id="{A248AA36-C44D-AE8E-8336-65BA899514AB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64" name="Rechte verbindingslijn 5363">
              <a:extLst>
                <a:ext uri="{FF2B5EF4-FFF2-40B4-BE49-F238E27FC236}">
                  <a16:creationId xmlns:a16="http://schemas.microsoft.com/office/drawing/2014/main" id="{9C81190F-DE7D-1AAE-1174-F7F2C99DB037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65" name="Rechte verbindingslijn 5364">
              <a:extLst>
                <a:ext uri="{FF2B5EF4-FFF2-40B4-BE49-F238E27FC236}">
                  <a16:creationId xmlns:a16="http://schemas.microsoft.com/office/drawing/2014/main" id="{D9CD388C-1CB7-42E7-8E1A-446FA8812524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66" name="Groep 5365">
            <a:extLst>
              <a:ext uri="{FF2B5EF4-FFF2-40B4-BE49-F238E27FC236}">
                <a16:creationId xmlns:a16="http://schemas.microsoft.com/office/drawing/2014/main" id="{ADD18AD8-22CD-AAC3-9F69-CE67C84189F2}"/>
              </a:ext>
            </a:extLst>
          </p:cNvPr>
          <p:cNvGrpSpPr/>
          <p:nvPr/>
        </p:nvGrpSpPr>
        <p:grpSpPr>
          <a:xfrm rot="2368138">
            <a:off x="9431652" y="4437988"/>
            <a:ext cx="830265" cy="771674"/>
            <a:chOff x="1344043" y="2946026"/>
            <a:chExt cx="759707" cy="660005"/>
          </a:xfrm>
        </p:grpSpPr>
        <p:sp>
          <p:nvSpPr>
            <p:cNvPr id="5367" name="Ovaal 5366">
              <a:extLst>
                <a:ext uri="{FF2B5EF4-FFF2-40B4-BE49-F238E27FC236}">
                  <a16:creationId xmlns:a16="http://schemas.microsoft.com/office/drawing/2014/main" id="{1BF1C9DB-2332-A3E0-3282-93DDC31C187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68" name="Ovaal 5367">
              <a:extLst>
                <a:ext uri="{FF2B5EF4-FFF2-40B4-BE49-F238E27FC236}">
                  <a16:creationId xmlns:a16="http://schemas.microsoft.com/office/drawing/2014/main" id="{028262E8-2C5D-72F7-499D-597275A65E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69" name="Ovaal 5368">
              <a:extLst>
                <a:ext uri="{FF2B5EF4-FFF2-40B4-BE49-F238E27FC236}">
                  <a16:creationId xmlns:a16="http://schemas.microsoft.com/office/drawing/2014/main" id="{1202BEE3-5CEA-266C-B8F2-EE55DB30AD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70" name="Ovaal 5369">
              <a:extLst>
                <a:ext uri="{FF2B5EF4-FFF2-40B4-BE49-F238E27FC236}">
                  <a16:creationId xmlns:a16="http://schemas.microsoft.com/office/drawing/2014/main" id="{FC263A24-61B7-6A1D-F047-9284C2C529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71" name="Ovaal 5370">
              <a:extLst>
                <a:ext uri="{FF2B5EF4-FFF2-40B4-BE49-F238E27FC236}">
                  <a16:creationId xmlns:a16="http://schemas.microsoft.com/office/drawing/2014/main" id="{154DEF5D-6CD0-63FE-FFFE-C7FA8410D5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72" name="Ovaal 5371">
              <a:extLst>
                <a:ext uri="{FF2B5EF4-FFF2-40B4-BE49-F238E27FC236}">
                  <a16:creationId xmlns:a16="http://schemas.microsoft.com/office/drawing/2014/main" id="{768D09F1-CA54-C099-B634-CAF66E4AB9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373" name="Rechte verbindingslijn 5372">
              <a:extLst>
                <a:ext uri="{FF2B5EF4-FFF2-40B4-BE49-F238E27FC236}">
                  <a16:creationId xmlns:a16="http://schemas.microsoft.com/office/drawing/2014/main" id="{96CD3134-FFB3-5CE5-BA1E-90FB5E8E9484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74" name="Rechte verbindingslijn 5373">
              <a:extLst>
                <a:ext uri="{FF2B5EF4-FFF2-40B4-BE49-F238E27FC236}">
                  <a16:creationId xmlns:a16="http://schemas.microsoft.com/office/drawing/2014/main" id="{10860823-FC71-660F-5963-ED7638C7D748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75" name="Rechte verbindingslijn 5374">
              <a:extLst>
                <a:ext uri="{FF2B5EF4-FFF2-40B4-BE49-F238E27FC236}">
                  <a16:creationId xmlns:a16="http://schemas.microsoft.com/office/drawing/2014/main" id="{F4E59DDF-0142-0940-89DA-A3E773BFCB6D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76" name="Rechte verbindingslijn 5375">
              <a:extLst>
                <a:ext uri="{FF2B5EF4-FFF2-40B4-BE49-F238E27FC236}">
                  <a16:creationId xmlns:a16="http://schemas.microsoft.com/office/drawing/2014/main" id="{2F8A5E02-A084-3051-BD30-B85B063C2F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77" name="Rechte verbindingslijn 5376">
              <a:extLst>
                <a:ext uri="{FF2B5EF4-FFF2-40B4-BE49-F238E27FC236}">
                  <a16:creationId xmlns:a16="http://schemas.microsoft.com/office/drawing/2014/main" id="{8F30F4BC-C024-5995-22E6-FD29BDA691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78" name="Rechte verbindingslijn 5377">
              <a:extLst>
                <a:ext uri="{FF2B5EF4-FFF2-40B4-BE49-F238E27FC236}">
                  <a16:creationId xmlns:a16="http://schemas.microsoft.com/office/drawing/2014/main" id="{DC07F3C8-560E-52DA-F0A2-1AC26EE971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79" name="Rechte verbindingslijn 5378">
              <a:extLst>
                <a:ext uri="{FF2B5EF4-FFF2-40B4-BE49-F238E27FC236}">
                  <a16:creationId xmlns:a16="http://schemas.microsoft.com/office/drawing/2014/main" id="{6D6675F3-7DC3-8E0B-21D9-7BF615439536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80" name="Rechte verbindingslijn 5379">
              <a:extLst>
                <a:ext uri="{FF2B5EF4-FFF2-40B4-BE49-F238E27FC236}">
                  <a16:creationId xmlns:a16="http://schemas.microsoft.com/office/drawing/2014/main" id="{B6359161-DF66-3F1D-6B9B-8E4BBC94BBD6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81" name="Rechte verbindingslijn 5380">
              <a:extLst>
                <a:ext uri="{FF2B5EF4-FFF2-40B4-BE49-F238E27FC236}">
                  <a16:creationId xmlns:a16="http://schemas.microsoft.com/office/drawing/2014/main" id="{CCB93A17-6E18-6775-5111-3C022F1F4B18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82" name="Groep 5381">
            <a:extLst>
              <a:ext uri="{FF2B5EF4-FFF2-40B4-BE49-F238E27FC236}">
                <a16:creationId xmlns:a16="http://schemas.microsoft.com/office/drawing/2014/main" id="{51CE77D6-3888-7E8D-B770-E32E19B23B40}"/>
              </a:ext>
            </a:extLst>
          </p:cNvPr>
          <p:cNvGrpSpPr/>
          <p:nvPr/>
        </p:nvGrpSpPr>
        <p:grpSpPr>
          <a:xfrm rot="20896774">
            <a:off x="8398320" y="4327168"/>
            <a:ext cx="830265" cy="771674"/>
            <a:chOff x="1344043" y="2946026"/>
            <a:chExt cx="759707" cy="660005"/>
          </a:xfrm>
        </p:grpSpPr>
        <p:sp>
          <p:nvSpPr>
            <p:cNvPr id="5383" name="Ovaal 5382">
              <a:extLst>
                <a:ext uri="{FF2B5EF4-FFF2-40B4-BE49-F238E27FC236}">
                  <a16:creationId xmlns:a16="http://schemas.microsoft.com/office/drawing/2014/main" id="{571F104C-9795-7BB8-79C4-49681C7277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84" name="Ovaal 5383">
              <a:extLst>
                <a:ext uri="{FF2B5EF4-FFF2-40B4-BE49-F238E27FC236}">
                  <a16:creationId xmlns:a16="http://schemas.microsoft.com/office/drawing/2014/main" id="{F2A43860-A637-37F5-07EC-A16821941A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85" name="Ovaal 5384">
              <a:extLst>
                <a:ext uri="{FF2B5EF4-FFF2-40B4-BE49-F238E27FC236}">
                  <a16:creationId xmlns:a16="http://schemas.microsoft.com/office/drawing/2014/main" id="{5962EAE3-A6A9-0FC1-91DA-8F34750E91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86" name="Ovaal 5385">
              <a:extLst>
                <a:ext uri="{FF2B5EF4-FFF2-40B4-BE49-F238E27FC236}">
                  <a16:creationId xmlns:a16="http://schemas.microsoft.com/office/drawing/2014/main" id="{E08ECECB-BAE1-00DC-E7BA-5CEF895703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87" name="Ovaal 5386">
              <a:extLst>
                <a:ext uri="{FF2B5EF4-FFF2-40B4-BE49-F238E27FC236}">
                  <a16:creationId xmlns:a16="http://schemas.microsoft.com/office/drawing/2014/main" id="{198D4057-B6AD-2490-50FC-54F99953A4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388" name="Ovaal 5387">
              <a:extLst>
                <a:ext uri="{FF2B5EF4-FFF2-40B4-BE49-F238E27FC236}">
                  <a16:creationId xmlns:a16="http://schemas.microsoft.com/office/drawing/2014/main" id="{1ACCD008-46AB-0E1F-F9AB-5C1D7045540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389" name="Rechte verbindingslijn 5388">
              <a:extLst>
                <a:ext uri="{FF2B5EF4-FFF2-40B4-BE49-F238E27FC236}">
                  <a16:creationId xmlns:a16="http://schemas.microsoft.com/office/drawing/2014/main" id="{B9632AB3-B207-51AB-DD83-953B49BCA038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0" name="Rechte verbindingslijn 5389">
              <a:extLst>
                <a:ext uri="{FF2B5EF4-FFF2-40B4-BE49-F238E27FC236}">
                  <a16:creationId xmlns:a16="http://schemas.microsoft.com/office/drawing/2014/main" id="{DFB7D6DE-8EF5-A440-22DD-E62B7A490F7F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1" name="Rechte verbindingslijn 5390">
              <a:extLst>
                <a:ext uri="{FF2B5EF4-FFF2-40B4-BE49-F238E27FC236}">
                  <a16:creationId xmlns:a16="http://schemas.microsoft.com/office/drawing/2014/main" id="{74A9AFBC-984C-98E0-5C94-AB8987C22B53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2" name="Rechte verbindingslijn 5391">
              <a:extLst>
                <a:ext uri="{FF2B5EF4-FFF2-40B4-BE49-F238E27FC236}">
                  <a16:creationId xmlns:a16="http://schemas.microsoft.com/office/drawing/2014/main" id="{483EDFAB-188C-557F-5685-36B75A639B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3" name="Rechte verbindingslijn 5392">
              <a:extLst>
                <a:ext uri="{FF2B5EF4-FFF2-40B4-BE49-F238E27FC236}">
                  <a16:creationId xmlns:a16="http://schemas.microsoft.com/office/drawing/2014/main" id="{8BEF7510-0D5D-D3DE-3C74-408CA3D631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4" name="Rechte verbindingslijn 5393">
              <a:extLst>
                <a:ext uri="{FF2B5EF4-FFF2-40B4-BE49-F238E27FC236}">
                  <a16:creationId xmlns:a16="http://schemas.microsoft.com/office/drawing/2014/main" id="{DDE43454-96EF-5DA3-AB6A-1F3A11D9E7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5" name="Rechte verbindingslijn 5394">
              <a:extLst>
                <a:ext uri="{FF2B5EF4-FFF2-40B4-BE49-F238E27FC236}">
                  <a16:creationId xmlns:a16="http://schemas.microsoft.com/office/drawing/2014/main" id="{215DE273-D2CB-01EA-54C4-4E111E01C3A1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6" name="Rechte verbindingslijn 5395">
              <a:extLst>
                <a:ext uri="{FF2B5EF4-FFF2-40B4-BE49-F238E27FC236}">
                  <a16:creationId xmlns:a16="http://schemas.microsoft.com/office/drawing/2014/main" id="{0DDC5E81-9B6C-7C3D-28E0-72C0B4DE39E7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97" name="Rechte verbindingslijn 5396">
              <a:extLst>
                <a:ext uri="{FF2B5EF4-FFF2-40B4-BE49-F238E27FC236}">
                  <a16:creationId xmlns:a16="http://schemas.microsoft.com/office/drawing/2014/main" id="{067FCEA3-F905-C3DA-2174-F931067E6E67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398" name="Groep 5397">
            <a:extLst>
              <a:ext uri="{FF2B5EF4-FFF2-40B4-BE49-F238E27FC236}">
                <a16:creationId xmlns:a16="http://schemas.microsoft.com/office/drawing/2014/main" id="{21A70836-0CC7-2703-68F5-63C329D8C40A}"/>
              </a:ext>
            </a:extLst>
          </p:cNvPr>
          <p:cNvGrpSpPr/>
          <p:nvPr/>
        </p:nvGrpSpPr>
        <p:grpSpPr>
          <a:xfrm rot="6162476">
            <a:off x="10719347" y="3670416"/>
            <a:ext cx="830265" cy="771674"/>
            <a:chOff x="1344043" y="2946026"/>
            <a:chExt cx="759707" cy="660005"/>
          </a:xfrm>
        </p:grpSpPr>
        <p:sp>
          <p:nvSpPr>
            <p:cNvPr id="5399" name="Ovaal 5398">
              <a:extLst>
                <a:ext uri="{FF2B5EF4-FFF2-40B4-BE49-F238E27FC236}">
                  <a16:creationId xmlns:a16="http://schemas.microsoft.com/office/drawing/2014/main" id="{7EDCE5C6-3D73-8807-F967-72464FC30F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00" name="Ovaal 5399">
              <a:extLst>
                <a:ext uri="{FF2B5EF4-FFF2-40B4-BE49-F238E27FC236}">
                  <a16:creationId xmlns:a16="http://schemas.microsoft.com/office/drawing/2014/main" id="{EE630AE6-B4CF-B5C2-E1EF-92837A9A8A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01" name="Ovaal 5400">
              <a:extLst>
                <a:ext uri="{FF2B5EF4-FFF2-40B4-BE49-F238E27FC236}">
                  <a16:creationId xmlns:a16="http://schemas.microsoft.com/office/drawing/2014/main" id="{EB6AB1FB-7C69-D4DE-C041-A2F9C2566D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02" name="Ovaal 5401">
              <a:extLst>
                <a:ext uri="{FF2B5EF4-FFF2-40B4-BE49-F238E27FC236}">
                  <a16:creationId xmlns:a16="http://schemas.microsoft.com/office/drawing/2014/main" id="{7B60E741-E04F-E317-FF62-B76FAFC6A7D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03" name="Ovaal 5402">
              <a:extLst>
                <a:ext uri="{FF2B5EF4-FFF2-40B4-BE49-F238E27FC236}">
                  <a16:creationId xmlns:a16="http://schemas.microsoft.com/office/drawing/2014/main" id="{A6886388-3195-F5C3-C436-1CDEFB115D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04" name="Ovaal 5403">
              <a:extLst>
                <a:ext uri="{FF2B5EF4-FFF2-40B4-BE49-F238E27FC236}">
                  <a16:creationId xmlns:a16="http://schemas.microsoft.com/office/drawing/2014/main" id="{248672E8-F1B2-7710-0911-E69386EB1F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405" name="Rechte verbindingslijn 5404">
              <a:extLst>
                <a:ext uri="{FF2B5EF4-FFF2-40B4-BE49-F238E27FC236}">
                  <a16:creationId xmlns:a16="http://schemas.microsoft.com/office/drawing/2014/main" id="{469ECAD0-CB78-8B63-BB18-2BC82D105720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06" name="Rechte verbindingslijn 5405">
              <a:extLst>
                <a:ext uri="{FF2B5EF4-FFF2-40B4-BE49-F238E27FC236}">
                  <a16:creationId xmlns:a16="http://schemas.microsoft.com/office/drawing/2014/main" id="{C625C605-3F21-4AA9-F9E6-A01E11EB01DD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07" name="Rechte verbindingslijn 5406">
              <a:extLst>
                <a:ext uri="{FF2B5EF4-FFF2-40B4-BE49-F238E27FC236}">
                  <a16:creationId xmlns:a16="http://schemas.microsoft.com/office/drawing/2014/main" id="{A7C8A1FB-9B29-E381-8FC9-8F0703EEB714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08" name="Rechte verbindingslijn 5407">
              <a:extLst>
                <a:ext uri="{FF2B5EF4-FFF2-40B4-BE49-F238E27FC236}">
                  <a16:creationId xmlns:a16="http://schemas.microsoft.com/office/drawing/2014/main" id="{8F0F08DF-4F72-9637-EECD-F5BD3A9E7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09" name="Rechte verbindingslijn 5408">
              <a:extLst>
                <a:ext uri="{FF2B5EF4-FFF2-40B4-BE49-F238E27FC236}">
                  <a16:creationId xmlns:a16="http://schemas.microsoft.com/office/drawing/2014/main" id="{9815DD9D-83AA-AAAF-8FC5-E5B010DEE4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10" name="Rechte verbindingslijn 5409">
              <a:extLst>
                <a:ext uri="{FF2B5EF4-FFF2-40B4-BE49-F238E27FC236}">
                  <a16:creationId xmlns:a16="http://schemas.microsoft.com/office/drawing/2014/main" id="{B14CB18B-1F03-5035-0D33-E7D7D9B255B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11" name="Rechte verbindingslijn 5410">
              <a:extLst>
                <a:ext uri="{FF2B5EF4-FFF2-40B4-BE49-F238E27FC236}">
                  <a16:creationId xmlns:a16="http://schemas.microsoft.com/office/drawing/2014/main" id="{ACA3E395-09DC-0221-4A60-79B10B89079E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12" name="Rechte verbindingslijn 5411">
              <a:extLst>
                <a:ext uri="{FF2B5EF4-FFF2-40B4-BE49-F238E27FC236}">
                  <a16:creationId xmlns:a16="http://schemas.microsoft.com/office/drawing/2014/main" id="{FC782B2F-B13C-9663-ADDF-41F958629CCE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13" name="Rechte verbindingslijn 5412">
              <a:extLst>
                <a:ext uri="{FF2B5EF4-FFF2-40B4-BE49-F238E27FC236}">
                  <a16:creationId xmlns:a16="http://schemas.microsoft.com/office/drawing/2014/main" id="{9277336B-3E16-9086-4630-CC7FA80FE4A2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414" name="Groep 5413">
            <a:extLst>
              <a:ext uri="{FF2B5EF4-FFF2-40B4-BE49-F238E27FC236}">
                <a16:creationId xmlns:a16="http://schemas.microsoft.com/office/drawing/2014/main" id="{937EC991-7505-9B3D-EAEF-6AD20EC444B3}"/>
              </a:ext>
            </a:extLst>
          </p:cNvPr>
          <p:cNvGrpSpPr/>
          <p:nvPr/>
        </p:nvGrpSpPr>
        <p:grpSpPr>
          <a:xfrm rot="2368138">
            <a:off x="10610081" y="2647892"/>
            <a:ext cx="830265" cy="771674"/>
            <a:chOff x="1344043" y="2946026"/>
            <a:chExt cx="759707" cy="660005"/>
          </a:xfrm>
        </p:grpSpPr>
        <p:sp>
          <p:nvSpPr>
            <p:cNvPr id="5415" name="Ovaal 5414">
              <a:extLst>
                <a:ext uri="{FF2B5EF4-FFF2-40B4-BE49-F238E27FC236}">
                  <a16:creationId xmlns:a16="http://schemas.microsoft.com/office/drawing/2014/main" id="{E688670B-F203-7BD6-EB13-607353E096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16" name="Ovaal 5415">
              <a:extLst>
                <a:ext uri="{FF2B5EF4-FFF2-40B4-BE49-F238E27FC236}">
                  <a16:creationId xmlns:a16="http://schemas.microsoft.com/office/drawing/2014/main" id="{1443242F-8E43-94D0-D9E1-070B12E642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17" name="Ovaal 5416">
              <a:extLst>
                <a:ext uri="{FF2B5EF4-FFF2-40B4-BE49-F238E27FC236}">
                  <a16:creationId xmlns:a16="http://schemas.microsoft.com/office/drawing/2014/main" id="{C89A97CE-9454-B217-4FD0-0E0DD90779C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18" name="Ovaal 5417">
              <a:extLst>
                <a:ext uri="{FF2B5EF4-FFF2-40B4-BE49-F238E27FC236}">
                  <a16:creationId xmlns:a16="http://schemas.microsoft.com/office/drawing/2014/main" id="{5E1FF9A6-2AFC-010F-DB3A-28EAB5767B5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19" name="Ovaal 5418">
              <a:extLst>
                <a:ext uri="{FF2B5EF4-FFF2-40B4-BE49-F238E27FC236}">
                  <a16:creationId xmlns:a16="http://schemas.microsoft.com/office/drawing/2014/main" id="{8B11B93A-3551-3559-E1A8-134D25A541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20" name="Ovaal 5419">
              <a:extLst>
                <a:ext uri="{FF2B5EF4-FFF2-40B4-BE49-F238E27FC236}">
                  <a16:creationId xmlns:a16="http://schemas.microsoft.com/office/drawing/2014/main" id="{A4E2C10E-0755-40DF-E59E-1C22176AB1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421" name="Rechte verbindingslijn 5420">
              <a:extLst>
                <a:ext uri="{FF2B5EF4-FFF2-40B4-BE49-F238E27FC236}">
                  <a16:creationId xmlns:a16="http://schemas.microsoft.com/office/drawing/2014/main" id="{25BD0499-C3BD-D2B5-EE16-83890579824D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2" name="Rechte verbindingslijn 5421">
              <a:extLst>
                <a:ext uri="{FF2B5EF4-FFF2-40B4-BE49-F238E27FC236}">
                  <a16:creationId xmlns:a16="http://schemas.microsoft.com/office/drawing/2014/main" id="{1635F2D6-AF23-5C08-9889-3C00AB62E974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3" name="Rechte verbindingslijn 5422">
              <a:extLst>
                <a:ext uri="{FF2B5EF4-FFF2-40B4-BE49-F238E27FC236}">
                  <a16:creationId xmlns:a16="http://schemas.microsoft.com/office/drawing/2014/main" id="{00BCECB9-E377-0E2C-907C-270E32E3D7BF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4" name="Rechte verbindingslijn 5423">
              <a:extLst>
                <a:ext uri="{FF2B5EF4-FFF2-40B4-BE49-F238E27FC236}">
                  <a16:creationId xmlns:a16="http://schemas.microsoft.com/office/drawing/2014/main" id="{801CBE38-74BF-BA28-9321-C3A89B312B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5" name="Rechte verbindingslijn 5424">
              <a:extLst>
                <a:ext uri="{FF2B5EF4-FFF2-40B4-BE49-F238E27FC236}">
                  <a16:creationId xmlns:a16="http://schemas.microsoft.com/office/drawing/2014/main" id="{3CE950B6-6B2E-B771-2075-CEA7906CAD8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6" name="Rechte verbindingslijn 5425">
              <a:extLst>
                <a:ext uri="{FF2B5EF4-FFF2-40B4-BE49-F238E27FC236}">
                  <a16:creationId xmlns:a16="http://schemas.microsoft.com/office/drawing/2014/main" id="{AF8FC05D-367C-0557-C503-4DE59AC236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7" name="Rechte verbindingslijn 5426">
              <a:extLst>
                <a:ext uri="{FF2B5EF4-FFF2-40B4-BE49-F238E27FC236}">
                  <a16:creationId xmlns:a16="http://schemas.microsoft.com/office/drawing/2014/main" id="{DFE93D28-327A-7C3A-3254-2E6C7F1EE94D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8" name="Rechte verbindingslijn 5427">
              <a:extLst>
                <a:ext uri="{FF2B5EF4-FFF2-40B4-BE49-F238E27FC236}">
                  <a16:creationId xmlns:a16="http://schemas.microsoft.com/office/drawing/2014/main" id="{7C2CBE2E-3D6D-862A-5C04-521D6E2D5A6C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29" name="Rechte verbindingslijn 5428">
              <a:extLst>
                <a:ext uri="{FF2B5EF4-FFF2-40B4-BE49-F238E27FC236}">
                  <a16:creationId xmlns:a16="http://schemas.microsoft.com/office/drawing/2014/main" id="{7BD3B72E-38E0-700F-40B3-F7299CE946F9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430" name="Groep 5429">
            <a:extLst>
              <a:ext uri="{FF2B5EF4-FFF2-40B4-BE49-F238E27FC236}">
                <a16:creationId xmlns:a16="http://schemas.microsoft.com/office/drawing/2014/main" id="{74D4991D-BBC8-3AB5-2D92-281DA2AE4D8F}"/>
              </a:ext>
            </a:extLst>
          </p:cNvPr>
          <p:cNvGrpSpPr/>
          <p:nvPr/>
        </p:nvGrpSpPr>
        <p:grpSpPr>
          <a:xfrm rot="5400000">
            <a:off x="10462015" y="2335060"/>
            <a:ext cx="830265" cy="771674"/>
            <a:chOff x="1344043" y="2946026"/>
            <a:chExt cx="759707" cy="660005"/>
          </a:xfrm>
        </p:grpSpPr>
        <p:sp>
          <p:nvSpPr>
            <p:cNvPr id="5431" name="Ovaal 5430">
              <a:extLst>
                <a:ext uri="{FF2B5EF4-FFF2-40B4-BE49-F238E27FC236}">
                  <a16:creationId xmlns:a16="http://schemas.microsoft.com/office/drawing/2014/main" id="{F02F7B44-E6AF-6016-D1FD-3BBB4FCDC0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73148" y="2946026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32" name="Ovaal 5431">
              <a:extLst>
                <a:ext uri="{FF2B5EF4-FFF2-40B4-BE49-F238E27FC236}">
                  <a16:creationId xmlns:a16="http://schemas.microsoft.com/office/drawing/2014/main" id="{C79713D9-DC4C-4824-BCB0-19E2DBD685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01622" y="3214269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33" name="Ovaal 5432">
              <a:extLst>
                <a:ext uri="{FF2B5EF4-FFF2-40B4-BE49-F238E27FC236}">
                  <a16:creationId xmlns:a16="http://schemas.microsoft.com/office/drawing/2014/main" id="{7E3F1E62-AD3F-E7FA-60C2-BB7B3E812E3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36249" y="3217383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34" name="Ovaal 5433">
              <a:extLst>
                <a:ext uri="{FF2B5EF4-FFF2-40B4-BE49-F238E27FC236}">
                  <a16:creationId xmlns:a16="http://schemas.microsoft.com/office/drawing/2014/main" id="{605BDF4A-DDC1-A9A9-AB57-2F46FE0171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64252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35" name="Ovaal 5434">
              <a:extLst>
                <a:ext uri="{FF2B5EF4-FFF2-40B4-BE49-F238E27FC236}">
                  <a16:creationId xmlns:a16="http://schemas.microsoft.com/office/drawing/2014/main" id="{44FE5204-0763-7FD3-8D11-AF5F38B280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95750" y="3498031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sp>
          <p:nvSpPr>
            <p:cNvPr id="5436" name="Ovaal 5435">
              <a:extLst>
                <a:ext uri="{FF2B5EF4-FFF2-40B4-BE49-F238E27FC236}">
                  <a16:creationId xmlns:a16="http://schemas.microsoft.com/office/drawing/2014/main" id="{CC050420-4110-335B-5E88-B89F221539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4043" y="3492712"/>
              <a:ext cx="108000" cy="1080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nl-B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nl-BE"/>
            </a:p>
          </p:txBody>
        </p:sp>
        <p:cxnSp>
          <p:nvCxnSpPr>
            <p:cNvPr id="5437" name="Rechte verbindingslijn 5436">
              <a:extLst>
                <a:ext uri="{FF2B5EF4-FFF2-40B4-BE49-F238E27FC236}">
                  <a16:creationId xmlns:a16="http://schemas.microsoft.com/office/drawing/2014/main" id="{9AD7BE71-3D88-9EA8-F466-297B89765C5D}"/>
                </a:ext>
              </a:extLst>
            </p:cNvPr>
            <p:cNvCxnSpPr>
              <a:cxnSpLocks/>
            </p:cNvCxnSpPr>
            <p:nvPr/>
          </p:nvCxnSpPr>
          <p:spPr>
            <a:xfrm>
              <a:off x="1738368" y="3037196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38" name="Rechte verbindingslijn 5437">
              <a:extLst>
                <a:ext uri="{FF2B5EF4-FFF2-40B4-BE49-F238E27FC236}">
                  <a16:creationId xmlns:a16="http://schemas.microsoft.com/office/drawing/2014/main" id="{1C327A7E-D2D6-74F3-C8AB-65F11A3CDED0}"/>
                </a:ext>
              </a:extLst>
            </p:cNvPr>
            <p:cNvCxnSpPr>
              <a:cxnSpLocks/>
            </p:cNvCxnSpPr>
            <p:nvPr/>
          </p:nvCxnSpPr>
          <p:spPr>
            <a:xfrm>
              <a:off x="1912404" y="332538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39" name="Rechte verbindingslijn 5438">
              <a:extLst>
                <a:ext uri="{FF2B5EF4-FFF2-40B4-BE49-F238E27FC236}">
                  <a16:creationId xmlns:a16="http://schemas.microsoft.com/office/drawing/2014/main" id="{7E6FBA44-2585-0252-8EC0-2F17334E39F9}"/>
                </a:ext>
              </a:extLst>
            </p:cNvPr>
            <p:cNvCxnSpPr>
              <a:cxnSpLocks/>
            </p:cNvCxnSpPr>
            <p:nvPr/>
          </p:nvCxnSpPr>
          <p:spPr>
            <a:xfrm>
              <a:off x="1582815" y="3308553"/>
              <a:ext cx="113697" cy="19600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40" name="Rechte verbindingslijn 5439">
              <a:extLst>
                <a:ext uri="{FF2B5EF4-FFF2-40B4-BE49-F238E27FC236}">
                  <a16:creationId xmlns:a16="http://schemas.microsoft.com/office/drawing/2014/main" id="{5B24510C-BE5D-EFF6-EE3E-862A95B76D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1366" y="303331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41" name="Rechte verbindingslijn 5440">
              <a:extLst>
                <a:ext uri="{FF2B5EF4-FFF2-40B4-BE49-F238E27FC236}">
                  <a16:creationId xmlns:a16="http://schemas.microsoft.com/office/drawing/2014/main" id="{E0B88818-B6F2-8CE8-178A-A29066B909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35238" y="3310704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42" name="Rechte verbindingslijn 5441">
              <a:extLst>
                <a:ext uri="{FF2B5EF4-FFF2-40B4-BE49-F238E27FC236}">
                  <a16:creationId xmlns:a16="http://schemas.microsoft.com/office/drawing/2014/main" id="{A669E713-6B89-DDC8-7773-C00D47FBC2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16069" y="3298312"/>
              <a:ext cx="126246" cy="194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43" name="Rechte verbindingslijn 5442">
              <a:extLst>
                <a:ext uri="{FF2B5EF4-FFF2-40B4-BE49-F238E27FC236}">
                  <a16:creationId xmlns:a16="http://schemas.microsoft.com/office/drawing/2014/main" id="{948C7E4D-4681-1FDA-22C3-C41828634CAA}"/>
                </a:ext>
              </a:extLst>
            </p:cNvPr>
            <p:cNvCxnSpPr>
              <a:cxnSpLocks/>
            </p:cNvCxnSpPr>
            <p:nvPr/>
          </p:nvCxnSpPr>
          <p:spPr>
            <a:xfrm>
              <a:off x="1441592" y="3554597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44" name="Rechte verbindingslijn 5443">
              <a:extLst>
                <a:ext uri="{FF2B5EF4-FFF2-40B4-BE49-F238E27FC236}">
                  <a16:creationId xmlns:a16="http://schemas.microsoft.com/office/drawing/2014/main" id="{6B66EA3D-BD34-0607-36DF-4682702C5A30}"/>
                </a:ext>
              </a:extLst>
            </p:cNvPr>
            <p:cNvCxnSpPr>
              <a:cxnSpLocks/>
            </p:cNvCxnSpPr>
            <p:nvPr/>
          </p:nvCxnSpPr>
          <p:spPr>
            <a:xfrm>
              <a:off x="1779942" y="3559115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45" name="Rechte verbindingslijn 5444">
              <a:extLst>
                <a:ext uri="{FF2B5EF4-FFF2-40B4-BE49-F238E27FC236}">
                  <a16:creationId xmlns:a16="http://schemas.microsoft.com/office/drawing/2014/main" id="{97EEBAB7-1526-B0F1-285F-E69E625A88E0}"/>
                </a:ext>
              </a:extLst>
            </p:cNvPr>
            <p:cNvCxnSpPr>
              <a:cxnSpLocks/>
            </p:cNvCxnSpPr>
            <p:nvPr/>
          </p:nvCxnSpPr>
          <p:spPr>
            <a:xfrm>
              <a:off x="1619148" y="3275744"/>
              <a:ext cx="216000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987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1094E73A-6411-89E4-74CC-5ED02A641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028769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rgbClr val="31506E"/>
                </a:solidFill>
                <a:latin typeface="FlandersArtSans-Light"/>
              </a:rPr>
              <a:t>Doel van het project:</a:t>
            </a:r>
          </a:p>
          <a:p>
            <a:pPr marL="0" indent="0">
              <a:buNone/>
            </a:pPr>
            <a:endParaRPr lang="nl-NL" dirty="0">
              <a:solidFill>
                <a:srgbClr val="31506E"/>
              </a:solidFill>
              <a:latin typeface="FlandersArtSans-Light"/>
            </a:endParaRPr>
          </a:p>
          <a:p>
            <a:pPr marL="0" indent="0">
              <a:buNone/>
            </a:pPr>
            <a:r>
              <a:rPr lang="nl-NL" dirty="0">
                <a:solidFill>
                  <a:srgbClr val="31506E"/>
                </a:solidFill>
                <a:latin typeface="FlandersArtSans-Light"/>
              </a:rPr>
              <a:t>Toegankelijkheid van de dienstverlening voor de  PZON verhogen/ optimaliseren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B4BBB4-15F1-D5DE-FAD3-21D44DD0A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Stand van Zaken: </a:t>
            </a:r>
            <a:b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</a:br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Workshop 25 oktober 2022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61FF8DB-F80E-F0D4-923F-28091D43C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8662" y="1291007"/>
            <a:ext cx="3435138" cy="4664361"/>
          </a:xfrm>
          <a:prstGeom prst="rect">
            <a:avLst/>
          </a:prstGeom>
        </p:spPr>
      </p:pic>
      <p:sp>
        <p:nvSpPr>
          <p:cNvPr id="8" name="Pijl: rechts 7">
            <a:extLst>
              <a:ext uri="{FF2B5EF4-FFF2-40B4-BE49-F238E27FC236}">
                <a16:creationId xmlns:a16="http://schemas.microsoft.com/office/drawing/2014/main" id="{3D2B1463-6184-A693-4C75-B32D460A87FC}"/>
              </a:ext>
            </a:extLst>
          </p:cNvPr>
          <p:cNvSpPr/>
          <p:nvPr/>
        </p:nvSpPr>
        <p:spPr>
          <a:xfrm>
            <a:off x="5281770" y="3062748"/>
            <a:ext cx="2222090" cy="1120877"/>
          </a:xfrm>
          <a:prstGeom prst="rightArrow">
            <a:avLst/>
          </a:prstGeom>
          <a:solidFill>
            <a:srgbClr val="90B8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b="1" dirty="0"/>
              <a:t>Probleem?</a:t>
            </a:r>
          </a:p>
        </p:txBody>
      </p:sp>
    </p:spTree>
    <p:extLst>
      <p:ext uri="{BB962C8B-B14F-4D97-AF65-F5344CB8AC3E}">
        <p14:creationId xmlns:p14="http://schemas.microsoft.com/office/powerpoint/2010/main" val="260980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89F58DB6-CB6E-1903-7DC3-F506B58C3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6631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De problemen zijn heel divers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De invulling van een ZIN of ELZA is niet voor alle leden van de stuurgroep hetzelfde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Er is geen duidelijke scope afbakening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Vosselaar en Hoogstraten hebben reeds waardevolle stappen gezet</a:t>
            </a:r>
          </a:p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De nood en het nut van een project wordt door alle aanwezigen onderschreven</a:t>
            </a:r>
          </a:p>
          <a:p>
            <a:r>
              <a:rPr lang="nl-BE" b="1" dirty="0">
                <a:solidFill>
                  <a:srgbClr val="31506E"/>
                </a:solidFill>
                <a:latin typeface="FlandersArtSans-Light"/>
              </a:rPr>
              <a:t>Conclusie: er is nood aan concretisering, afbakening en we willen dit doen vanuit de piloten Hoogstraten en Vosselaar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4E71CC9-82AC-1DBC-BF13-4A0C05F1B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BE" b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Resultaten workshop</a:t>
            </a:r>
          </a:p>
        </p:txBody>
      </p:sp>
    </p:spTree>
    <p:extLst>
      <p:ext uri="{BB962C8B-B14F-4D97-AF65-F5344CB8AC3E}">
        <p14:creationId xmlns:p14="http://schemas.microsoft.com/office/powerpoint/2010/main" val="379452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96DFA0B-FEE9-7596-9DB6-E9F2B33F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90" y="1825625"/>
            <a:ext cx="5169310" cy="185229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nl-BE" dirty="0">
                <a:solidFill>
                  <a:srgbClr val="31506E"/>
                </a:solidFill>
                <a:latin typeface="FlandersArtSans-Light"/>
              </a:rPr>
              <a:t>ELZ Kempenland gaat Vosselaar en Hoogstraten begeleiden bij het opmaken van een </a:t>
            </a:r>
            <a:r>
              <a:rPr lang="nl-BE" b="1" dirty="0">
                <a:solidFill>
                  <a:srgbClr val="31506E"/>
                </a:solidFill>
                <a:latin typeface="FlandersArtSans-Light"/>
              </a:rPr>
              <a:t>concreet projectplan</a:t>
            </a:r>
            <a:endParaRPr lang="nl-NL" b="1" dirty="0">
              <a:cs typeface="Calibri" panose="020F0502020204030204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CCBB8D8-DE04-AC61-8E6B-7C47DD26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BE" b="1" dirty="0">
                <a:solidFill>
                  <a:srgbClr val="31506E"/>
                </a:solidFill>
                <a:latin typeface="FlandersArtSans-Regular"/>
              </a:rPr>
              <a:t>Volgende stap - projectplan</a:t>
            </a:r>
            <a:endParaRPr lang="nl-BE" b="1" dirty="0">
              <a:solidFill>
                <a:srgbClr val="31506E"/>
              </a:solidFill>
              <a:latin typeface="FlandersArtSans-Regular" panose="00000500000000000000" pitchFamily="2" charset="0"/>
            </a:endParaRPr>
          </a:p>
        </p:txBody>
      </p:sp>
      <p:pic>
        <p:nvPicPr>
          <p:cNvPr id="8194" name="Picture 2" descr="Afbeeldingsresultaten voor Project Plan Voorbeelden">
            <a:extLst>
              <a:ext uri="{FF2B5EF4-FFF2-40B4-BE49-F238E27FC236}">
                <a16:creationId xmlns:a16="http://schemas.microsoft.com/office/drawing/2014/main" id="{8516392A-E433-B3FC-9D67-FBF34C699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037" y="2491114"/>
            <a:ext cx="5325541" cy="256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A274F06-C91F-17A4-7AF1-796A8153EA13}"/>
              </a:ext>
            </a:extLst>
          </p:cNvPr>
          <p:cNvSpPr txBox="1"/>
          <p:nvPr/>
        </p:nvSpPr>
        <p:spPr>
          <a:xfrm>
            <a:off x="926690" y="3548927"/>
            <a:ext cx="540299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nl-BE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Met eigen accenten</a:t>
            </a:r>
            <a:r>
              <a:rPr lang="en-US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​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nl-BE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Eigen afspraken rond toeleiding</a:t>
            </a:r>
            <a:r>
              <a:rPr lang="en-US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​ (back-office)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nl-BE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Op maat van eigen ambitie, middelen, timing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nl-BE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Met duidelijke taakverdeling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nl-BE" sz="2200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Met een duidelijke scope (einde van het project en inbedding in reguliere werking)</a:t>
            </a:r>
            <a:endParaRPr lang="en-US" sz="2200" i="1" dirty="0">
              <a:solidFill>
                <a:srgbClr val="31506E"/>
              </a:solidFill>
              <a:latin typeface="FlandersArtSans-Regular" panose="00000500000000000000" pitchFamily="2" charset="0"/>
            </a:endParaRPr>
          </a:p>
          <a:p>
            <a:endParaRPr lang="nl-BE" sz="2200" dirty="0"/>
          </a:p>
        </p:txBody>
      </p:sp>
    </p:spTree>
    <p:extLst>
      <p:ext uri="{BB962C8B-B14F-4D97-AF65-F5344CB8AC3E}">
        <p14:creationId xmlns:p14="http://schemas.microsoft.com/office/powerpoint/2010/main" val="192888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96DFA0B-FEE9-7596-9DB6-E9F2B33F6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690" y="1825625"/>
            <a:ext cx="516931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dirty="0">
                <a:solidFill>
                  <a:srgbClr val="31506E"/>
                </a:solidFill>
                <a:latin typeface="FlandersArtSans-Light"/>
              </a:rPr>
              <a:t>ELZ Kempenland biedt een opleidingstraject aan</a:t>
            </a:r>
            <a:endParaRPr lang="nl-NL" dirty="0">
              <a:cs typeface="Calibri" panose="020F0502020204030204"/>
            </a:endParaRPr>
          </a:p>
          <a:p>
            <a:pPr lvl="1" fontAlgn="base"/>
            <a:r>
              <a:rPr lang="nl-BE" b="0" i="1" u="none" strike="noStrike" dirty="0">
                <a:solidFill>
                  <a:srgbClr val="31506E"/>
                </a:solidFill>
                <a:effectLst/>
                <a:latin typeface="FlandersArtSans-Regular" panose="00000500000000000000" pitchFamily="2" charset="0"/>
              </a:rPr>
              <a:t>In samenwerking met </a:t>
            </a:r>
            <a:r>
              <a:rPr lang="nl-BE" b="0" i="1" u="none" strike="noStrike" dirty="0" err="1">
                <a:solidFill>
                  <a:srgbClr val="31506E"/>
                </a:solidFill>
                <a:effectLst/>
                <a:latin typeface="FlandersArtSans-Regular" panose="00000500000000000000" pitchFamily="2" charset="0"/>
              </a:rPr>
              <a:t>Hivset</a:t>
            </a:r>
            <a:endParaRPr lang="nl-BE" i="1" dirty="0">
              <a:solidFill>
                <a:srgbClr val="31506E"/>
              </a:solidFill>
              <a:latin typeface="FlandersArtSans-Regular" panose="00000500000000000000" pitchFamily="2" charset="0"/>
            </a:endParaRPr>
          </a:p>
          <a:p>
            <a:pPr lvl="1" fontAlgn="base"/>
            <a:r>
              <a:rPr lang="nl-BE" b="0" i="1" dirty="0">
                <a:solidFill>
                  <a:srgbClr val="31506E"/>
                </a:solidFill>
                <a:effectLst/>
                <a:latin typeface="FlandersArtSans-Regular" panose="00000500000000000000" pitchFamily="2" charset="0"/>
              </a:rPr>
              <a:t>Timin</a:t>
            </a:r>
            <a:r>
              <a:rPr lang="nl-BE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g te bepalen in kader van projectplan</a:t>
            </a:r>
          </a:p>
          <a:p>
            <a:pPr lvl="1" fontAlgn="base"/>
            <a:r>
              <a:rPr lang="nl-BE" b="0" i="1" dirty="0">
                <a:solidFill>
                  <a:srgbClr val="31506E"/>
                </a:solidFill>
                <a:effectLst/>
                <a:latin typeface="FlandersArtSans-Regular" panose="00000500000000000000" pitchFamily="2" charset="0"/>
              </a:rPr>
              <a:t>Aanwezigheidsattesten voor opleidingsuren door ELZ Kempenland</a:t>
            </a:r>
          </a:p>
          <a:p>
            <a:pPr lvl="1" fontAlgn="base"/>
            <a:r>
              <a:rPr lang="nl-BE" i="1" dirty="0">
                <a:solidFill>
                  <a:srgbClr val="31506E"/>
                </a:solidFill>
                <a:latin typeface="FlandersArtSans-Regular" panose="00000500000000000000" pitchFamily="2" charset="0"/>
              </a:rPr>
              <a:t>LET OP: geen accreditatie vanuit RIZIV</a:t>
            </a:r>
            <a:endParaRPr lang="en-US" b="0" i="0" dirty="0">
              <a:solidFill>
                <a:srgbClr val="000000"/>
              </a:solidFill>
              <a:effectLst/>
              <a:latin typeface="FlandersArtSans-Regular" panose="00000500000000000000" pitchFamily="2" charset="0"/>
            </a:endParaRPr>
          </a:p>
          <a:p>
            <a:pPr lvl="1"/>
            <a:endParaRPr lang="nl-B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CCBB8D8-DE04-AC61-8E6B-7C47DD26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nl-BE" b="1" dirty="0">
                <a:solidFill>
                  <a:srgbClr val="31506E"/>
                </a:solidFill>
                <a:latin typeface="FlandersArtSans-Regular"/>
              </a:rPr>
              <a:t>Volgende stap - opleiding</a:t>
            </a:r>
            <a:endParaRPr lang="nl-NL" dirty="0"/>
          </a:p>
        </p:txBody>
      </p:sp>
      <p:pic>
        <p:nvPicPr>
          <p:cNvPr id="9218" name="Picture 2" descr="De bronafbeelding bekijken">
            <a:extLst>
              <a:ext uri="{FF2B5EF4-FFF2-40B4-BE49-F238E27FC236}">
                <a16:creationId xmlns:a16="http://schemas.microsoft.com/office/drawing/2014/main" id="{3B492B5C-8BE2-CBD4-5FA7-3511D464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943" y="2584962"/>
            <a:ext cx="451485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9213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5744129966084F8329CF10A42FF883" ma:contentTypeVersion="13" ma:contentTypeDescription="Een nieuw document maken." ma:contentTypeScope="" ma:versionID="655787df550856eac7dc0ef75d3c4c95">
  <xsd:schema xmlns:xsd="http://www.w3.org/2001/XMLSchema" xmlns:xs="http://www.w3.org/2001/XMLSchema" xmlns:p="http://schemas.microsoft.com/office/2006/metadata/properties" xmlns:ns2="b6a45640-c442-4162-95f5-31ae5c667ee2" xmlns:ns3="c2a981f9-b820-431f-a3c1-cf244d162c03" targetNamespace="http://schemas.microsoft.com/office/2006/metadata/properties" ma:root="true" ma:fieldsID="1b796d98c12392eecc45c62688ce29c7" ns2:_="" ns3:_="">
    <xsd:import namespace="b6a45640-c442-4162-95f5-31ae5c667ee2"/>
    <xsd:import namespace="c2a981f9-b820-431f-a3c1-cf244d162c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a45640-c442-4162-95f5-31ae5c667e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Afbeeldingtags" ma:readOnly="false" ma:fieldId="{5cf76f15-5ced-4ddc-b409-7134ff3c332f}" ma:taxonomyMulti="true" ma:sspId="eccbf62e-88eb-4162-a8b5-c8174a573a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981f9-b820-431f-a3c1-cf244d162c0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b15b4b4-06aa-4221-80a9-a438b36bc21c}" ma:internalName="TaxCatchAll" ma:showField="CatchAllData" ma:web="c2a981f9-b820-431f-a3c1-cf244d162c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a45640-c442-4162-95f5-31ae5c667ee2">
      <Terms xmlns="http://schemas.microsoft.com/office/infopath/2007/PartnerControls"/>
    </lcf76f155ced4ddcb4097134ff3c332f>
    <TaxCatchAll xmlns="c2a981f9-b820-431f-a3c1-cf244d162c03" xsi:nil="true"/>
  </documentManagement>
</p:properties>
</file>

<file path=customXml/itemProps1.xml><?xml version="1.0" encoding="utf-8"?>
<ds:datastoreItem xmlns:ds="http://schemas.openxmlformats.org/officeDocument/2006/customXml" ds:itemID="{9C777BE6-8E5D-45EA-83E3-AC518990CC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6E51129-9E89-4D64-B5F8-890E80E554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a45640-c442-4162-95f5-31ae5c667ee2"/>
    <ds:schemaRef ds:uri="c2a981f9-b820-431f-a3c1-cf244d162c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0B3F45-E10C-4139-A160-473B506EF0C7}">
  <ds:schemaRefs>
    <ds:schemaRef ds:uri="http://schemas.microsoft.com/office/2006/metadata/properties"/>
    <ds:schemaRef ds:uri="http://schemas.microsoft.com/office/infopath/2007/PartnerControls"/>
    <ds:schemaRef ds:uri="b6a45640-c442-4162-95f5-31ae5c667ee2"/>
    <ds:schemaRef ds:uri="c2a981f9-b820-431f-a3c1-cf244d162c0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Breedbeeld</PresentationFormat>
  <Paragraphs>90</Paragraphs>
  <Slides>13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FlandersArtSans-Bold</vt:lpstr>
      <vt:lpstr>FlandersArtSans-Light</vt:lpstr>
      <vt:lpstr>FlandersArtSans-Regular</vt:lpstr>
      <vt:lpstr>Segoe UI</vt:lpstr>
      <vt:lpstr>Kantoorthema</vt:lpstr>
      <vt:lpstr>ZorgInformatieNetwerk Hoogstraten</vt:lpstr>
      <vt:lpstr>Historiek</vt:lpstr>
      <vt:lpstr>Ter Herinnering:  Strategische doelstellingen ELZ</vt:lpstr>
      <vt:lpstr>Ter Herinnering:  strategische doelstellingen ELZ</vt:lpstr>
      <vt:lpstr>Hoogstraten en Vosselaar zijn  Pilootproject</vt:lpstr>
      <vt:lpstr>Stand van Zaken:  Workshop 25 oktober 2022</vt:lpstr>
      <vt:lpstr>Resultaten workshop</vt:lpstr>
      <vt:lpstr>Volgende stap - projectplan</vt:lpstr>
      <vt:lpstr>Volgende stap - opleiding</vt:lpstr>
      <vt:lpstr>Volgende stap - opleiding</vt:lpstr>
      <vt:lpstr>Jullie input m.b.t. opleiding</vt:lpstr>
      <vt:lpstr>Meer informatie</vt:lpstr>
      <vt:lpstr>Vragen?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Werking</dc:title>
  <dc:creator>Sofie Dekeyser</dc:creator>
  <cp:lastModifiedBy>Fien De Witte</cp:lastModifiedBy>
  <cp:revision>188</cp:revision>
  <dcterms:created xsi:type="dcterms:W3CDTF">2022-10-19T07:41:53Z</dcterms:created>
  <dcterms:modified xsi:type="dcterms:W3CDTF">2023-03-06T13:47:40Z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0x010100AA5744129966084F8329CF10A42FF883</vt:lpwstr>
  </property>
  <property fmtid="{D5CDD505-2E9C-101B-9397-08002B2CF9AE}" pid="3" name="MediaServiceImageTags">
    <vt:lpwstr/>
  </property>
</Properties>
</file>